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2" r:id="rId8"/>
    <p:sldId id="261" r:id="rId9"/>
    <p:sldId id="264" r:id="rId10"/>
    <p:sldId id="265" r:id="rId11"/>
    <p:sldId id="259" r:id="rId12"/>
    <p:sldId id="266" r:id="rId13"/>
    <p:sldId id="263" r:id="rId14"/>
    <p:sldId id="260" r:id="rId15"/>
    <p:sldId id="270" r:id="rId16"/>
    <p:sldId id="267" r:id="rId17"/>
    <p:sldId id="269"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BE47BF25-3C94-4DC0-A666-1E49A363EE50}"/>
    <pc:docChg chg="custSel addSld delSld modSld sldOrd">
      <pc:chgData name="Ben Nienhuis" userId="2c6c04f1-77c7-44b5-a463-93386779ab63" providerId="ADAL" clId="{BE47BF25-3C94-4DC0-A666-1E49A363EE50}" dt="2021-04-05T11:45:12.216" v="1122"/>
      <pc:docMkLst>
        <pc:docMk/>
      </pc:docMkLst>
      <pc:sldChg chg="addSp modSp modAnim">
        <pc:chgData name="Ben Nienhuis" userId="2c6c04f1-77c7-44b5-a463-93386779ab63" providerId="ADAL" clId="{BE47BF25-3C94-4DC0-A666-1E49A363EE50}" dt="2021-04-05T11:24:16.015" v="1046" actId="1076"/>
        <pc:sldMkLst>
          <pc:docMk/>
          <pc:sldMk cId="607823991" sldId="258"/>
        </pc:sldMkLst>
        <pc:spChg chg="mod">
          <ac:chgData name="Ben Nienhuis" userId="2c6c04f1-77c7-44b5-a463-93386779ab63" providerId="ADAL" clId="{BE47BF25-3C94-4DC0-A666-1E49A363EE50}" dt="2021-04-05T10:43:34.644" v="452" actId="5793"/>
          <ac:spMkLst>
            <pc:docMk/>
            <pc:sldMk cId="607823991" sldId="258"/>
            <ac:spMk id="4" creationId="{FA270548-8ADB-4974-ABFB-9184D97ED129}"/>
          </ac:spMkLst>
        </pc:spChg>
        <pc:picChg chg="add mod">
          <ac:chgData name="Ben Nienhuis" userId="2c6c04f1-77c7-44b5-a463-93386779ab63" providerId="ADAL" clId="{BE47BF25-3C94-4DC0-A666-1E49A363EE50}" dt="2021-04-05T11:24:16.015" v="1046" actId="1076"/>
          <ac:picMkLst>
            <pc:docMk/>
            <pc:sldMk cId="607823991" sldId="258"/>
            <ac:picMk id="5" creationId="{99B0E38B-AEF5-4CF2-887D-1ED64BA930B5}"/>
          </ac:picMkLst>
        </pc:picChg>
        <pc:picChg chg="mod">
          <ac:chgData name="Ben Nienhuis" userId="2c6c04f1-77c7-44b5-a463-93386779ab63" providerId="ADAL" clId="{BE47BF25-3C94-4DC0-A666-1E49A363EE50}" dt="2021-04-05T10:43:54.510" v="455" actId="1076"/>
          <ac:picMkLst>
            <pc:docMk/>
            <pc:sldMk cId="607823991" sldId="258"/>
            <ac:picMk id="7" creationId="{B1BF6EAD-E62B-46A4-A8EF-15765F408728}"/>
          </ac:picMkLst>
        </pc:picChg>
      </pc:sldChg>
      <pc:sldChg chg="addSp delSp modSp add ord modAnim">
        <pc:chgData name="Ben Nienhuis" userId="2c6c04f1-77c7-44b5-a463-93386779ab63" providerId="ADAL" clId="{BE47BF25-3C94-4DC0-A666-1E49A363EE50}" dt="2021-04-05T11:30:40.917" v="1069"/>
        <pc:sldMkLst>
          <pc:docMk/>
          <pc:sldMk cId="2889619625" sldId="259"/>
        </pc:sldMkLst>
        <pc:spChg chg="del">
          <ac:chgData name="Ben Nienhuis" userId="2c6c04f1-77c7-44b5-a463-93386779ab63" providerId="ADAL" clId="{BE47BF25-3C94-4DC0-A666-1E49A363EE50}" dt="2021-04-05T10:14:28.867" v="16"/>
          <ac:spMkLst>
            <pc:docMk/>
            <pc:sldMk cId="2889619625" sldId="259"/>
            <ac:spMk id="4" creationId="{FA270548-8ADB-4974-ABFB-9184D97ED129}"/>
          </ac:spMkLst>
        </pc:spChg>
        <pc:spChg chg="add mod">
          <ac:chgData name="Ben Nienhuis" userId="2c6c04f1-77c7-44b5-a463-93386779ab63" providerId="ADAL" clId="{BE47BF25-3C94-4DC0-A666-1E49A363EE50}" dt="2021-04-05T10:21:10.162" v="97" actId="20577"/>
          <ac:spMkLst>
            <pc:docMk/>
            <pc:sldMk cId="2889619625" sldId="259"/>
            <ac:spMk id="5" creationId="{B481067F-1B28-42CF-B656-95DC2ACF2612}"/>
          </ac:spMkLst>
        </pc:spChg>
        <pc:picChg chg="add del mod">
          <ac:chgData name="Ben Nienhuis" userId="2c6c04f1-77c7-44b5-a463-93386779ab63" providerId="ADAL" clId="{BE47BF25-3C94-4DC0-A666-1E49A363EE50}" dt="2021-04-05T10:17:13.197" v="40"/>
          <ac:picMkLst>
            <pc:docMk/>
            <pc:sldMk cId="2889619625" sldId="259"/>
            <ac:picMk id="3" creationId="{37BB6756-7DD2-4593-8B0A-842192194BE6}"/>
          </ac:picMkLst>
        </pc:picChg>
        <pc:picChg chg="add mod">
          <ac:chgData name="Ben Nienhuis" userId="2c6c04f1-77c7-44b5-a463-93386779ab63" providerId="ADAL" clId="{BE47BF25-3C94-4DC0-A666-1E49A363EE50}" dt="2021-04-05T11:30:35.943" v="1068" actId="14100"/>
          <ac:picMkLst>
            <pc:docMk/>
            <pc:sldMk cId="2889619625" sldId="259"/>
            <ac:picMk id="6" creationId="{D301BC97-BCD8-4045-B5CF-4A3B67B489BB}"/>
          </ac:picMkLst>
        </pc:picChg>
        <pc:picChg chg="mod">
          <ac:chgData name="Ben Nienhuis" userId="2c6c04f1-77c7-44b5-a463-93386779ab63" providerId="ADAL" clId="{BE47BF25-3C94-4DC0-A666-1E49A363EE50}" dt="2021-04-05T10:45:53.678" v="469" actId="1076"/>
          <ac:picMkLst>
            <pc:docMk/>
            <pc:sldMk cId="2889619625" sldId="259"/>
            <ac:picMk id="7" creationId="{B1BF6EAD-E62B-46A4-A8EF-15765F408728}"/>
          </ac:picMkLst>
        </pc:picChg>
      </pc:sldChg>
      <pc:sldChg chg="addSp modSp add modAnim">
        <pc:chgData name="Ben Nienhuis" userId="2c6c04f1-77c7-44b5-a463-93386779ab63" providerId="ADAL" clId="{BE47BF25-3C94-4DC0-A666-1E49A363EE50}" dt="2021-04-05T11:07:38.550" v="778" actId="14100"/>
        <pc:sldMkLst>
          <pc:docMk/>
          <pc:sldMk cId="1280602497" sldId="260"/>
        </pc:sldMkLst>
        <pc:spChg chg="mod">
          <ac:chgData name="Ben Nienhuis" userId="2c6c04f1-77c7-44b5-a463-93386779ab63" providerId="ADAL" clId="{BE47BF25-3C94-4DC0-A666-1E49A363EE50}" dt="2021-04-05T11:06:48.768" v="769" actId="12"/>
          <ac:spMkLst>
            <pc:docMk/>
            <pc:sldMk cId="1280602497" sldId="260"/>
            <ac:spMk id="4" creationId="{FA270548-8ADB-4974-ABFB-9184D97ED129}"/>
          </ac:spMkLst>
        </pc:spChg>
        <pc:picChg chg="add mod">
          <ac:chgData name="Ben Nienhuis" userId="2c6c04f1-77c7-44b5-a463-93386779ab63" providerId="ADAL" clId="{BE47BF25-3C94-4DC0-A666-1E49A363EE50}" dt="2021-04-05T11:07:38.550" v="778" actId="14100"/>
          <ac:picMkLst>
            <pc:docMk/>
            <pc:sldMk cId="1280602497" sldId="260"/>
            <ac:picMk id="3" creationId="{F7DE1982-2D05-4543-B5A3-E5B204991A93}"/>
          </ac:picMkLst>
        </pc:picChg>
        <pc:picChg chg="mod">
          <ac:chgData name="Ben Nienhuis" userId="2c6c04f1-77c7-44b5-a463-93386779ab63" providerId="ADAL" clId="{BE47BF25-3C94-4DC0-A666-1E49A363EE50}" dt="2021-04-05T10:46:11.205" v="473" actId="1076"/>
          <ac:picMkLst>
            <pc:docMk/>
            <pc:sldMk cId="1280602497" sldId="260"/>
            <ac:picMk id="7" creationId="{B1BF6EAD-E62B-46A4-A8EF-15765F408728}"/>
          </ac:picMkLst>
        </pc:picChg>
      </pc:sldChg>
      <pc:sldChg chg="addSp modSp add modAnim">
        <pc:chgData name="Ben Nienhuis" userId="2c6c04f1-77c7-44b5-a463-93386779ab63" providerId="ADAL" clId="{BE47BF25-3C94-4DC0-A666-1E49A363EE50}" dt="2021-04-05T11:28:13.551" v="1058" actId="14100"/>
        <pc:sldMkLst>
          <pc:docMk/>
          <pc:sldMk cId="1518637130" sldId="261"/>
        </pc:sldMkLst>
        <pc:spChg chg="mod">
          <ac:chgData name="Ben Nienhuis" userId="2c6c04f1-77c7-44b5-a463-93386779ab63" providerId="ADAL" clId="{BE47BF25-3C94-4DC0-A666-1E49A363EE50}" dt="2021-04-05T11:28:08.983" v="1056" actId="1076"/>
          <ac:spMkLst>
            <pc:docMk/>
            <pc:sldMk cId="1518637130" sldId="261"/>
            <ac:spMk id="4" creationId="{FA270548-8ADB-4974-ABFB-9184D97ED129}"/>
          </ac:spMkLst>
        </pc:spChg>
        <pc:picChg chg="add mod">
          <ac:chgData name="Ben Nienhuis" userId="2c6c04f1-77c7-44b5-a463-93386779ab63" providerId="ADAL" clId="{BE47BF25-3C94-4DC0-A666-1E49A363EE50}" dt="2021-04-05T11:28:13.551" v="1058" actId="14100"/>
          <ac:picMkLst>
            <pc:docMk/>
            <pc:sldMk cId="1518637130" sldId="261"/>
            <ac:picMk id="3" creationId="{E80A33C0-0BCF-416B-9D2A-FF67BA97BD8C}"/>
          </ac:picMkLst>
        </pc:picChg>
        <pc:picChg chg="mod">
          <ac:chgData name="Ben Nienhuis" userId="2c6c04f1-77c7-44b5-a463-93386779ab63" providerId="ADAL" clId="{BE47BF25-3C94-4DC0-A666-1E49A363EE50}" dt="2021-04-05T10:44:18.701" v="459" actId="1076"/>
          <ac:picMkLst>
            <pc:docMk/>
            <pc:sldMk cId="1518637130" sldId="261"/>
            <ac:picMk id="7" creationId="{B1BF6EAD-E62B-46A4-A8EF-15765F408728}"/>
          </ac:picMkLst>
        </pc:picChg>
      </pc:sldChg>
      <pc:sldChg chg="addSp delSp modSp add ord modAnim">
        <pc:chgData name="Ben Nienhuis" userId="2c6c04f1-77c7-44b5-a463-93386779ab63" providerId="ADAL" clId="{BE47BF25-3C94-4DC0-A666-1E49A363EE50}" dt="2021-04-05T11:26:47.999" v="1050" actId="1076"/>
        <pc:sldMkLst>
          <pc:docMk/>
          <pc:sldMk cId="4215014208" sldId="262"/>
        </pc:sldMkLst>
        <pc:spChg chg="mod">
          <ac:chgData name="Ben Nienhuis" userId="2c6c04f1-77c7-44b5-a463-93386779ab63" providerId="ADAL" clId="{BE47BF25-3C94-4DC0-A666-1E49A363EE50}" dt="2021-04-05T10:36:37.926" v="431" actId="12"/>
          <ac:spMkLst>
            <pc:docMk/>
            <pc:sldMk cId="4215014208" sldId="262"/>
            <ac:spMk id="4" creationId="{FA270548-8ADB-4974-ABFB-9184D97ED129}"/>
          </ac:spMkLst>
        </pc:spChg>
        <pc:picChg chg="add del mod">
          <ac:chgData name="Ben Nienhuis" userId="2c6c04f1-77c7-44b5-a463-93386779ab63" providerId="ADAL" clId="{BE47BF25-3C94-4DC0-A666-1E49A363EE50}" dt="2021-04-05T10:14:25.456" v="15"/>
          <ac:picMkLst>
            <pc:docMk/>
            <pc:sldMk cId="4215014208" sldId="262"/>
            <ac:picMk id="3" creationId="{D2ECD804-D13F-41B4-A726-D1BF8ACC1E91}"/>
          </ac:picMkLst>
        </pc:picChg>
        <pc:picChg chg="add del mod">
          <ac:chgData name="Ben Nienhuis" userId="2c6c04f1-77c7-44b5-a463-93386779ab63" providerId="ADAL" clId="{BE47BF25-3C94-4DC0-A666-1E49A363EE50}" dt="2021-04-05T10:37:07.594" v="439" actId="478"/>
          <ac:picMkLst>
            <pc:docMk/>
            <pc:sldMk cId="4215014208" sldId="262"/>
            <ac:picMk id="5" creationId="{9EDE40C4-3197-4E42-9A5F-F1CFC46FCE73}"/>
          </ac:picMkLst>
        </pc:picChg>
        <pc:picChg chg="add mod">
          <ac:chgData name="Ben Nienhuis" userId="2c6c04f1-77c7-44b5-a463-93386779ab63" providerId="ADAL" clId="{BE47BF25-3C94-4DC0-A666-1E49A363EE50}" dt="2021-04-05T11:26:47.999" v="1050" actId="1076"/>
          <ac:picMkLst>
            <pc:docMk/>
            <pc:sldMk cId="4215014208" sldId="262"/>
            <ac:picMk id="6" creationId="{0F5D240E-E438-406A-817F-AB842F96A83B}"/>
          </ac:picMkLst>
        </pc:picChg>
        <pc:picChg chg="mod">
          <ac:chgData name="Ben Nienhuis" userId="2c6c04f1-77c7-44b5-a463-93386779ab63" providerId="ADAL" clId="{BE47BF25-3C94-4DC0-A666-1E49A363EE50}" dt="2021-04-05T10:45:49.190" v="468" actId="1076"/>
          <ac:picMkLst>
            <pc:docMk/>
            <pc:sldMk cId="4215014208" sldId="262"/>
            <ac:picMk id="7" creationId="{B1BF6EAD-E62B-46A4-A8EF-15765F408728}"/>
          </ac:picMkLst>
        </pc:picChg>
      </pc:sldChg>
      <pc:sldChg chg="addSp modSp add modAnim">
        <pc:chgData name="Ben Nienhuis" userId="2c6c04f1-77c7-44b5-a463-93386779ab63" providerId="ADAL" clId="{BE47BF25-3C94-4DC0-A666-1E49A363EE50}" dt="2021-04-05T10:45:58.229" v="470" actId="1076"/>
        <pc:sldMkLst>
          <pc:docMk/>
          <pc:sldMk cId="2813888064" sldId="263"/>
        </pc:sldMkLst>
        <pc:spChg chg="mod">
          <ac:chgData name="Ben Nienhuis" userId="2c6c04f1-77c7-44b5-a463-93386779ab63" providerId="ADAL" clId="{BE47BF25-3C94-4DC0-A666-1E49A363EE50}" dt="2021-04-05T10:29:22.444" v="135"/>
          <ac:spMkLst>
            <pc:docMk/>
            <pc:sldMk cId="2813888064" sldId="263"/>
            <ac:spMk id="2" creationId="{7097535E-C190-4C91-A737-3390980E6056}"/>
          </ac:spMkLst>
        </pc:spChg>
        <pc:spChg chg="mod">
          <ac:chgData name="Ben Nienhuis" userId="2c6c04f1-77c7-44b5-a463-93386779ab63" providerId="ADAL" clId="{BE47BF25-3C94-4DC0-A666-1E49A363EE50}" dt="2021-04-05T10:27:10.487" v="127" actId="20577"/>
          <ac:spMkLst>
            <pc:docMk/>
            <pc:sldMk cId="2813888064" sldId="263"/>
            <ac:spMk id="4" creationId="{FA270548-8ADB-4974-ABFB-9184D97ED129}"/>
          </ac:spMkLst>
        </pc:spChg>
        <pc:spChg chg="add mod">
          <ac:chgData name="Ben Nienhuis" userId="2c6c04f1-77c7-44b5-a463-93386779ab63" providerId="ADAL" clId="{BE47BF25-3C94-4DC0-A666-1E49A363EE50}" dt="2021-04-05T10:30:13.341" v="143" actId="1076"/>
          <ac:spMkLst>
            <pc:docMk/>
            <pc:sldMk cId="2813888064" sldId="263"/>
            <ac:spMk id="6" creationId="{2DD18B06-04AB-42A1-A825-8DB21B7D3912}"/>
          </ac:spMkLst>
        </pc:spChg>
        <pc:picChg chg="add mod">
          <ac:chgData name="Ben Nienhuis" userId="2c6c04f1-77c7-44b5-a463-93386779ab63" providerId="ADAL" clId="{BE47BF25-3C94-4DC0-A666-1E49A363EE50}" dt="2021-04-05T10:27:06.910" v="125" actId="14100"/>
          <ac:picMkLst>
            <pc:docMk/>
            <pc:sldMk cId="2813888064" sldId="263"/>
            <ac:picMk id="3" creationId="{CC87B95D-0DF0-4F64-99AD-E4353C069116}"/>
          </ac:picMkLst>
        </pc:picChg>
        <pc:picChg chg="add mod">
          <ac:chgData name="Ben Nienhuis" userId="2c6c04f1-77c7-44b5-a463-93386779ab63" providerId="ADAL" clId="{BE47BF25-3C94-4DC0-A666-1E49A363EE50}" dt="2021-04-05T10:28:37.533" v="134" actId="1076"/>
          <ac:picMkLst>
            <pc:docMk/>
            <pc:sldMk cId="2813888064" sldId="263"/>
            <ac:picMk id="5" creationId="{BC748D48-8B2C-4A52-A887-E00BB7512AFC}"/>
          </ac:picMkLst>
        </pc:picChg>
        <pc:picChg chg="mod">
          <ac:chgData name="Ben Nienhuis" userId="2c6c04f1-77c7-44b5-a463-93386779ab63" providerId="ADAL" clId="{BE47BF25-3C94-4DC0-A666-1E49A363EE50}" dt="2021-04-05T10:45:58.229" v="470" actId="1076"/>
          <ac:picMkLst>
            <pc:docMk/>
            <pc:sldMk cId="2813888064" sldId="263"/>
            <ac:picMk id="7" creationId="{B1BF6EAD-E62B-46A4-A8EF-15765F408728}"/>
          </ac:picMkLst>
        </pc:picChg>
      </pc:sldChg>
      <pc:sldChg chg="addSp modSp add modAnim">
        <pc:chgData name="Ben Nienhuis" userId="2c6c04f1-77c7-44b5-a463-93386779ab63" providerId="ADAL" clId="{BE47BF25-3C94-4DC0-A666-1E49A363EE50}" dt="2021-04-05T11:29:19.959" v="1061" actId="1076"/>
        <pc:sldMkLst>
          <pc:docMk/>
          <pc:sldMk cId="981407466" sldId="264"/>
        </pc:sldMkLst>
        <pc:spChg chg="mod">
          <ac:chgData name="Ben Nienhuis" userId="2c6c04f1-77c7-44b5-a463-93386779ab63" providerId="ADAL" clId="{BE47BF25-3C94-4DC0-A666-1E49A363EE50}" dt="2021-04-05T10:45:29.965" v="465" actId="27636"/>
          <ac:spMkLst>
            <pc:docMk/>
            <pc:sldMk cId="981407466" sldId="264"/>
            <ac:spMk id="4" creationId="{FA270548-8ADB-4974-ABFB-9184D97ED129}"/>
          </ac:spMkLst>
        </pc:spChg>
        <pc:picChg chg="add mod">
          <ac:chgData name="Ben Nienhuis" userId="2c6c04f1-77c7-44b5-a463-93386779ab63" providerId="ADAL" clId="{BE47BF25-3C94-4DC0-A666-1E49A363EE50}" dt="2021-04-05T11:29:19.959" v="1061" actId="1076"/>
          <ac:picMkLst>
            <pc:docMk/>
            <pc:sldMk cId="981407466" sldId="264"/>
            <ac:picMk id="3" creationId="{E34F1E6E-2B6A-4AE0-8A7F-D14BF163E9CE}"/>
          </ac:picMkLst>
        </pc:picChg>
        <pc:picChg chg="mod">
          <ac:chgData name="Ben Nienhuis" userId="2c6c04f1-77c7-44b5-a463-93386779ab63" providerId="ADAL" clId="{BE47BF25-3C94-4DC0-A666-1E49A363EE50}" dt="2021-04-05T10:45:35.493" v="466" actId="1076"/>
          <ac:picMkLst>
            <pc:docMk/>
            <pc:sldMk cId="981407466" sldId="264"/>
            <ac:picMk id="7" creationId="{B1BF6EAD-E62B-46A4-A8EF-15765F408728}"/>
          </ac:picMkLst>
        </pc:picChg>
      </pc:sldChg>
      <pc:sldChg chg="addSp delSp modSp add modAnim">
        <pc:chgData name="Ben Nienhuis" userId="2c6c04f1-77c7-44b5-a463-93386779ab63" providerId="ADAL" clId="{BE47BF25-3C94-4DC0-A666-1E49A363EE50}" dt="2021-04-05T11:29:52.685" v="1065" actId="167"/>
        <pc:sldMkLst>
          <pc:docMk/>
          <pc:sldMk cId="2512809205" sldId="265"/>
        </pc:sldMkLst>
        <pc:spChg chg="add del mod">
          <ac:chgData name="Ben Nienhuis" userId="2c6c04f1-77c7-44b5-a463-93386779ab63" providerId="ADAL" clId="{BE47BF25-3C94-4DC0-A666-1E49A363EE50}" dt="2021-04-05T10:33:42.348" v="321" actId="20577"/>
          <ac:spMkLst>
            <pc:docMk/>
            <pc:sldMk cId="2512809205" sldId="265"/>
            <ac:spMk id="4" creationId="{FA270548-8ADB-4974-ABFB-9184D97ED129}"/>
          </ac:spMkLst>
        </pc:spChg>
        <pc:picChg chg="add del mod">
          <ac:chgData name="Ben Nienhuis" userId="2c6c04f1-77c7-44b5-a463-93386779ab63" providerId="ADAL" clId="{BE47BF25-3C94-4DC0-A666-1E49A363EE50}" dt="2021-04-05T10:18:03.720" v="44"/>
          <ac:picMkLst>
            <pc:docMk/>
            <pc:sldMk cId="2512809205" sldId="265"/>
            <ac:picMk id="3" creationId="{98AE5921-DC62-46B6-86FD-18971B08F7EA}"/>
          </ac:picMkLst>
        </pc:picChg>
        <pc:picChg chg="add del mod">
          <ac:chgData name="Ben Nienhuis" userId="2c6c04f1-77c7-44b5-a463-93386779ab63" providerId="ADAL" clId="{BE47BF25-3C94-4DC0-A666-1E49A363EE50}" dt="2021-04-05T10:32:53.773" v="240" actId="478"/>
          <ac:picMkLst>
            <pc:docMk/>
            <pc:sldMk cId="2512809205" sldId="265"/>
            <ac:picMk id="5" creationId="{F3E6A91C-0521-4770-8A6A-5A602E1A0127}"/>
          </ac:picMkLst>
        </pc:picChg>
        <pc:picChg chg="add mod ord">
          <ac:chgData name="Ben Nienhuis" userId="2c6c04f1-77c7-44b5-a463-93386779ab63" providerId="ADAL" clId="{BE47BF25-3C94-4DC0-A666-1E49A363EE50}" dt="2021-04-05T11:29:52.685" v="1065" actId="167"/>
          <ac:picMkLst>
            <pc:docMk/>
            <pc:sldMk cId="2512809205" sldId="265"/>
            <ac:picMk id="6" creationId="{5D8257F9-C6C2-4947-90D5-F140829A2A28}"/>
          </ac:picMkLst>
        </pc:picChg>
        <pc:picChg chg="mod">
          <ac:chgData name="Ben Nienhuis" userId="2c6c04f1-77c7-44b5-a463-93386779ab63" providerId="ADAL" clId="{BE47BF25-3C94-4DC0-A666-1E49A363EE50}" dt="2021-04-05T10:45:43.590" v="467" actId="1076"/>
          <ac:picMkLst>
            <pc:docMk/>
            <pc:sldMk cId="2512809205" sldId="265"/>
            <ac:picMk id="7" creationId="{B1BF6EAD-E62B-46A4-A8EF-15765F408728}"/>
          </ac:picMkLst>
        </pc:picChg>
      </pc:sldChg>
      <pc:sldChg chg="addSp delSp modSp add ord modAnim">
        <pc:chgData name="Ben Nienhuis" userId="2c6c04f1-77c7-44b5-a463-93386779ab63" providerId="ADAL" clId="{BE47BF25-3C94-4DC0-A666-1E49A363EE50}" dt="2021-04-05T11:31:42.927" v="1071" actId="14100"/>
        <pc:sldMkLst>
          <pc:docMk/>
          <pc:sldMk cId="1704243161" sldId="266"/>
        </pc:sldMkLst>
        <pc:spChg chg="del">
          <ac:chgData name="Ben Nienhuis" userId="2c6c04f1-77c7-44b5-a463-93386779ab63" providerId="ADAL" clId="{BE47BF25-3C94-4DC0-A666-1E49A363EE50}" dt="2021-04-05T10:38:28.308" v="440"/>
          <ac:spMkLst>
            <pc:docMk/>
            <pc:sldMk cId="1704243161" sldId="266"/>
            <ac:spMk id="4" creationId="{FA270548-8ADB-4974-ABFB-9184D97ED129}"/>
          </ac:spMkLst>
        </pc:spChg>
        <pc:spChg chg="add mod">
          <ac:chgData name="Ben Nienhuis" userId="2c6c04f1-77c7-44b5-a463-93386779ab63" providerId="ADAL" clId="{BE47BF25-3C94-4DC0-A666-1E49A363EE50}" dt="2021-04-05T10:53:13.744" v="687" actId="20577"/>
          <ac:spMkLst>
            <pc:docMk/>
            <pc:sldMk cId="1704243161" sldId="266"/>
            <ac:spMk id="5" creationId="{C9134AB4-27EA-4BFD-A5BB-5F2AC854461D}"/>
          </ac:spMkLst>
        </pc:spChg>
        <pc:spChg chg="add del mod">
          <ac:chgData name="Ben Nienhuis" userId="2c6c04f1-77c7-44b5-a463-93386779ab63" providerId="ADAL" clId="{BE47BF25-3C94-4DC0-A666-1E49A363EE50}" dt="2021-04-05T10:52:14.718" v="668" actId="478"/>
          <ac:spMkLst>
            <pc:docMk/>
            <pc:sldMk cId="1704243161" sldId="266"/>
            <ac:spMk id="8" creationId="{E1F40E99-D9C1-4FBC-9B5F-538C87ABE477}"/>
          </ac:spMkLst>
        </pc:spChg>
        <pc:picChg chg="add del mod">
          <ac:chgData name="Ben Nienhuis" userId="2c6c04f1-77c7-44b5-a463-93386779ab63" providerId="ADAL" clId="{BE47BF25-3C94-4DC0-A666-1E49A363EE50}" dt="2021-04-05T10:52:07.984" v="667" actId="478"/>
          <ac:picMkLst>
            <pc:docMk/>
            <pc:sldMk cId="1704243161" sldId="266"/>
            <ac:picMk id="3" creationId="{D8E963C3-7539-4495-9F88-6EFB02ADC27A}"/>
          </ac:picMkLst>
        </pc:picChg>
        <pc:picChg chg="mod">
          <ac:chgData name="Ben Nienhuis" userId="2c6c04f1-77c7-44b5-a463-93386779ab63" providerId="ADAL" clId="{BE47BF25-3C94-4DC0-A666-1E49A363EE50}" dt="2021-04-05T10:46:02.661" v="471" actId="1076"/>
          <ac:picMkLst>
            <pc:docMk/>
            <pc:sldMk cId="1704243161" sldId="266"/>
            <ac:picMk id="7" creationId="{B1BF6EAD-E62B-46A4-A8EF-15765F408728}"/>
          </ac:picMkLst>
        </pc:picChg>
        <pc:picChg chg="add mod">
          <ac:chgData name="Ben Nienhuis" userId="2c6c04f1-77c7-44b5-a463-93386779ab63" providerId="ADAL" clId="{BE47BF25-3C94-4DC0-A666-1E49A363EE50}" dt="2021-04-05T11:31:42.927" v="1071" actId="14100"/>
          <ac:picMkLst>
            <pc:docMk/>
            <pc:sldMk cId="1704243161" sldId="266"/>
            <ac:picMk id="9" creationId="{2473D691-C71F-40AA-A9C9-550F30F75597}"/>
          </ac:picMkLst>
        </pc:picChg>
      </pc:sldChg>
      <pc:sldChg chg="addSp modSp add modAnim">
        <pc:chgData name="Ben Nienhuis" userId="2c6c04f1-77c7-44b5-a463-93386779ab63" providerId="ADAL" clId="{BE47BF25-3C94-4DC0-A666-1E49A363EE50}" dt="2021-04-05T11:09:34.665" v="812"/>
        <pc:sldMkLst>
          <pc:docMk/>
          <pc:sldMk cId="659656300" sldId="267"/>
        </pc:sldMkLst>
        <pc:spChg chg="mod">
          <ac:chgData name="Ben Nienhuis" userId="2c6c04f1-77c7-44b5-a463-93386779ab63" providerId="ADAL" clId="{BE47BF25-3C94-4DC0-A666-1E49A363EE50}" dt="2021-04-05T11:04:22.088" v="730" actId="20577"/>
          <ac:spMkLst>
            <pc:docMk/>
            <pc:sldMk cId="659656300" sldId="267"/>
            <ac:spMk id="4" creationId="{FA270548-8ADB-4974-ABFB-9184D97ED129}"/>
          </ac:spMkLst>
        </pc:spChg>
        <pc:picChg chg="add mod">
          <ac:chgData name="Ben Nienhuis" userId="2c6c04f1-77c7-44b5-a463-93386779ab63" providerId="ADAL" clId="{BE47BF25-3C94-4DC0-A666-1E49A363EE50}" dt="2021-04-05T11:03:51.451" v="716"/>
          <ac:picMkLst>
            <pc:docMk/>
            <pc:sldMk cId="659656300" sldId="267"/>
            <ac:picMk id="3" creationId="{C77F59B4-8B5D-4798-92E2-F18D2AB6F92E}"/>
          </ac:picMkLst>
        </pc:picChg>
        <pc:picChg chg="add mod">
          <ac:chgData name="Ben Nienhuis" userId="2c6c04f1-77c7-44b5-a463-93386779ab63" providerId="ADAL" clId="{BE47BF25-3C94-4DC0-A666-1E49A363EE50}" dt="2021-04-05T11:03:31.499" v="715"/>
          <ac:picMkLst>
            <pc:docMk/>
            <pc:sldMk cId="659656300" sldId="267"/>
            <ac:picMk id="5" creationId="{FD1A0AD1-0A5E-4E17-9477-C33B9CCD6618}"/>
          </ac:picMkLst>
        </pc:picChg>
      </pc:sldChg>
      <pc:sldChg chg="add del ord">
        <pc:chgData name="Ben Nienhuis" userId="2c6c04f1-77c7-44b5-a463-93386779ab63" providerId="ADAL" clId="{BE47BF25-3C94-4DC0-A666-1E49A363EE50}" dt="2021-04-05T11:04:28.777" v="731" actId="2696"/>
        <pc:sldMkLst>
          <pc:docMk/>
          <pc:sldMk cId="296935995" sldId="268"/>
        </pc:sldMkLst>
      </pc:sldChg>
      <pc:sldChg chg="addSp modSp add modAnim">
        <pc:chgData name="Ben Nienhuis" userId="2c6c04f1-77c7-44b5-a463-93386779ab63" providerId="ADAL" clId="{BE47BF25-3C94-4DC0-A666-1E49A363EE50}" dt="2021-04-05T11:45:12.216" v="1122"/>
        <pc:sldMkLst>
          <pc:docMk/>
          <pc:sldMk cId="2731666751" sldId="269"/>
        </pc:sldMkLst>
        <pc:spChg chg="mod">
          <ac:chgData name="Ben Nienhuis" userId="2c6c04f1-77c7-44b5-a463-93386779ab63" providerId="ADAL" clId="{BE47BF25-3C94-4DC0-A666-1E49A363EE50}" dt="2021-04-05T11:44:55.515" v="1119" actId="313"/>
          <ac:spMkLst>
            <pc:docMk/>
            <pc:sldMk cId="2731666751" sldId="269"/>
            <ac:spMk id="4" creationId="{FA270548-8ADB-4974-ABFB-9184D97ED129}"/>
          </ac:spMkLst>
        </pc:spChg>
        <pc:picChg chg="add mod ord">
          <ac:chgData name="Ben Nienhuis" userId="2c6c04f1-77c7-44b5-a463-93386779ab63" providerId="ADAL" clId="{BE47BF25-3C94-4DC0-A666-1E49A363EE50}" dt="2021-04-05T11:34:06.831" v="1080" actId="1076"/>
          <ac:picMkLst>
            <pc:docMk/>
            <pc:sldMk cId="2731666751" sldId="269"/>
            <ac:picMk id="3" creationId="{5F3C2820-32FA-4374-A685-2A1812D0118B}"/>
          </ac:picMkLst>
        </pc:picChg>
      </pc:sldChg>
      <pc:sldChg chg="addSp modSp add ord modAnim">
        <pc:chgData name="Ben Nienhuis" userId="2c6c04f1-77c7-44b5-a463-93386779ab63" providerId="ADAL" clId="{BE47BF25-3C94-4DC0-A666-1E49A363EE50}" dt="2021-04-05T11:32:27.223" v="1076" actId="1076"/>
        <pc:sldMkLst>
          <pc:docMk/>
          <pc:sldMk cId="2580310964" sldId="270"/>
        </pc:sldMkLst>
        <pc:spChg chg="mod">
          <ac:chgData name="Ben Nienhuis" userId="2c6c04f1-77c7-44b5-a463-93386779ab63" providerId="ADAL" clId="{BE47BF25-3C94-4DC0-A666-1E49A363EE50}" dt="2021-04-05T11:20:17.598" v="965" actId="27636"/>
          <ac:spMkLst>
            <pc:docMk/>
            <pc:sldMk cId="2580310964" sldId="270"/>
            <ac:spMk id="5" creationId="{B481067F-1B28-42CF-B656-95DC2ACF2612}"/>
          </ac:spMkLst>
        </pc:spChg>
        <pc:picChg chg="add mod">
          <ac:chgData name="Ben Nienhuis" userId="2c6c04f1-77c7-44b5-a463-93386779ab63" providerId="ADAL" clId="{BE47BF25-3C94-4DC0-A666-1E49A363EE50}" dt="2021-04-05T11:32:27.223" v="1076" actId="1076"/>
          <ac:picMkLst>
            <pc:docMk/>
            <pc:sldMk cId="2580310964" sldId="270"/>
            <ac:picMk id="3" creationId="{7188F4CF-B2A9-430B-9CC2-15F8DD11821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34011D-4DD4-4221-B08B-3A935972A94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ABE9AF6-054F-4615-8C90-05234F182E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9CD7641-F024-41FB-8C9C-76E817384FF6}"/>
              </a:ext>
            </a:extLst>
          </p:cNvPr>
          <p:cNvSpPr>
            <a:spLocks noGrp="1"/>
          </p:cNvSpPr>
          <p:nvPr>
            <p:ph type="dt" sz="half" idx="10"/>
          </p:nvPr>
        </p:nvSpPr>
        <p:spPr/>
        <p:txBody>
          <a:bodyPr/>
          <a:lstStyle/>
          <a:p>
            <a:fld id="{8A6C2B68-7AE1-47A0-8AC0-DF191620D5BA}" type="datetimeFigureOut">
              <a:rPr lang="nl-NL" smtClean="0"/>
              <a:t>5-4-2021</a:t>
            </a:fld>
            <a:endParaRPr lang="nl-NL"/>
          </a:p>
        </p:txBody>
      </p:sp>
      <p:sp>
        <p:nvSpPr>
          <p:cNvPr id="5" name="Tijdelijke aanduiding voor voettekst 4">
            <a:extLst>
              <a:ext uri="{FF2B5EF4-FFF2-40B4-BE49-F238E27FC236}">
                <a16:creationId xmlns:a16="http://schemas.microsoft.com/office/drawing/2014/main" id="{DFC1C9B3-3F07-426A-AD27-974B4AE06A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94CD538-E48E-4CA5-99B3-EC64F5DE4D58}"/>
              </a:ext>
            </a:extLst>
          </p:cNvPr>
          <p:cNvSpPr>
            <a:spLocks noGrp="1"/>
          </p:cNvSpPr>
          <p:nvPr>
            <p:ph type="sldNum" sz="quarter" idx="12"/>
          </p:nvPr>
        </p:nvSpPr>
        <p:spPr/>
        <p:txBody>
          <a:bodyPr/>
          <a:lstStyle/>
          <a:p>
            <a:fld id="{3FE36CE1-98C1-4FBB-8DB5-5A914626C28A}" type="slidenum">
              <a:rPr lang="nl-NL" smtClean="0"/>
              <a:t>‹nr.›</a:t>
            </a:fld>
            <a:endParaRPr lang="nl-NL"/>
          </a:p>
        </p:txBody>
      </p:sp>
    </p:spTree>
    <p:extLst>
      <p:ext uri="{BB962C8B-B14F-4D97-AF65-F5344CB8AC3E}">
        <p14:creationId xmlns:p14="http://schemas.microsoft.com/office/powerpoint/2010/main" val="2077856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564CB2-7D59-415B-A226-1E29133A891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59F2FC1-79F9-4DDA-8C5D-14DDB88CE894}"/>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073E5C4-6432-4BA2-B06C-9BF1B3383073}"/>
              </a:ext>
            </a:extLst>
          </p:cNvPr>
          <p:cNvSpPr>
            <a:spLocks noGrp="1"/>
          </p:cNvSpPr>
          <p:nvPr>
            <p:ph type="dt" sz="half" idx="10"/>
          </p:nvPr>
        </p:nvSpPr>
        <p:spPr/>
        <p:txBody>
          <a:bodyPr/>
          <a:lstStyle/>
          <a:p>
            <a:fld id="{8A6C2B68-7AE1-47A0-8AC0-DF191620D5BA}" type="datetimeFigureOut">
              <a:rPr lang="nl-NL" smtClean="0"/>
              <a:t>5-4-2021</a:t>
            </a:fld>
            <a:endParaRPr lang="nl-NL"/>
          </a:p>
        </p:txBody>
      </p:sp>
      <p:sp>
        <p:nvSpPr>
          <p:cNvPr id="5" name="Tijdelijke aanduiding voor voettekst 4">
            <a:extLst>
              <a:ext uri="{FF2B5EF4-FFF2-40B4-BE49-F238E27FC236}">
                <a16:creationId xmlns:a16="http://schemas.microsoft.com/office/drawing/2014/main" id="{EE0905B7-D395-4DEC-A5CA-320E242D0E5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12866A7-8748-4C84-8D55-8F5919DB6C94}"/>
              </a:ext>
            </a:extLst>
          </p:cNvPr>
          <p:cNvSpPr>
            <a:spLocks noGrp="1"/>
          </p:cNvSpPr>
          <p:nvPr>
            <p:ph type="sldNum" sz="quarter" idx="12"/>
          </p:nvPr>
        </p:nvSpPr>
        <p:spPr/>
        <p:txBody>
          <a:bodyPr/>
          <a:lstStyle/>
          <a:p>
            <a:fld id="{3FE36CE1-98C1-4FBB-8DB5-5A914626C28A}" type="slidenum">
              <a:rPr lang="nl-NL" smtClean="0"/>
              <a:t>‹nr.›</a:t>
            </a:fld>
            <a:endParaRPr lang="nl-NL"/>
          </a:p>
        </p:txBody>
      </p:sp>
    </p:spTree>
    <p:extLst>
      <p:ext uri="{BB962C8B-B14F-4D97-AF65-F5344CB8AC3E}">
        <p14:creationId xmlns:p14="http://schemas.microsoft.com/office/powerpoint/2010/main" val="317316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DCC0DFE-3D97-4ED6-B2EE-1A9E654D7D6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DDB083C-C614-42D6-8745-4777EA6A4736}"/>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282D33A-6502-4F94-B6CD-F1079F18F996}"/>
              </a:ext>
            </a:extLst>
          </p:cNvPr>
          <p:cNvSpPr>
            <a:spLocks noGrp="1"/>
          </p:cNvSpPr>
          <p:nvPr>
            <p:ph type="dt" sz="half" idx="10"/>
          </p:nvPr>
        </p:nvSpPr>
        <p:spPr/>
        <p:txBody>
          <a:bodyPr/>
          <a:lstStyle/>
          <a:p>
            <a:fld id="{8A6C2B68-7AE1-47A0-8AC0-DF191620D5BA}" type="datetimeFigureOut">
              <a:rPr lang="nl-NL" smtClean="0"/>
              <a:t>5-4-2021</a:t>
            </a:fld>
            <a:endParaRPr lang="nl-NL"/>
          </a:p>
        </p:txBody>
      </p:sp>
      <p:sp>
        <p:nvSpPr>
          <p:cNvPr id="5" name="Tijdelijke aanduiding voor voettekst 4">
            <a:extLst>
              <a:ext uri="{FF2B5EF4-FFF2-40B4-BE49-F238E27FC236}">
                <a16:creationId xmlns:a16="http://schemas.microsoft.com/office/drawing/2014/main" id="{7662E959-514C-4ACA-ABB4-9416D100BE4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1B0FBFD-5CA6-462C-9B86-FEC9BA99409E}"/>
              </a:ext>
            </a:extLst>
          </p:cNvPr>
          <p:cNvSpPr>
            <a:spLocks noGrp="1"/>
          </p:cNvSpPr>
          <p:nvPr>
            <p:ph type="sldNum" sz="quarter" idx="12"/>
          </p:nvPr>
        </p:nvSpPr>
        <p:spPr/>
        <p:txBody>
          <a:bodyPr/>
          <a:lstStyle/>
          <a:p>
            <a:fld id="{3FE36CE1-98C1-4FBB-8DB5-5A914626C28A}" type="slidenum">
              <a:rPr lang="nl-NL" smtClean="0"/>
              <a:t>‹nr.›</a:t>
            </a:fld>
            <a:endParaRPr lang="nl-NL"/>
          </a:p>
        </p:txBody>
      </p:sp>
    </p:spTree>
    <p:extLst>
      <p:ext uri="{BB962C8B-B14F-4D97-AF65-F5344CB8AC3E}">
        <p14:creationId xmlns:p14="http://schemas.microsoft.com/office/powerpoint/2010/main" val="2179319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118950-86D3-4695-8900-6F7E42E7997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9707D75-74A0-4FC7-BBB8-DFB17D69B741}"/>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AB88EED-B39D-4555-9D5C-5A7C00C3C68A}"/>
              </a:ext>
            </a:extLst>
          </p:cNvPr>
          <p:cNvSpPr>
            <a:spLocks noGrp="1"/>
          </p:cNvSpPr>
          <p:nvPr>
            <p:ph type="dt" sz="half" idx="10"/>
          </p:nvPr>
        </p:nvSpPr>
        <p:spPr/>
        <p:txBody>
          <a:bodyPr/>
          <a:lstStyle/>
          <a:p>
            <a:fld id="{8A6C2B68-7AE1-47A0-8AC0-DF191620D5BA}" type="datetimeFigureOut">
              <a:rPr lang="nl-NL" smtClean="0"/>
              <a:t>5-4-2021</a:t>
            </a:fld>
            <a:endParaRPr lang="nl-NL"/>
          </a:p>
        </p:txBody>
      </p:sp>
      <p:sp>
        <p:nvSpPr>
          <p:cNvPr id="5" name="Tijdelijke aanduiding voor voettekst 4">
            <a:extLst>
              <a:ext uri="{FF2B5EF4-FFF2-40B4-BE49-F238E27FC236}">
                <a16:creationId xmlns:a16="http://schemas.microsoft.com/office/drawing/2014/main" id="{FF46127A-7F0A-49FC-9543-999450C00AB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2CDB2AC-7423-41A0-8C16-C13CE3906E92}"/>
              </a:ext>
            </a:extLst>
          </p:cNvPr>
          <p:cNvSpPr>
            <a:spLocks noGrp="1"/>
          </p:cNvSpPr>
          <p:nvPr>
            <p:ph type="sldNum" sz="quarter" idx="12"/>
          </p:nvPr>
        </p:nvSpPr>
        <p:spPr/>
        <p:txBody>
          <a:bodyPr/>
          <a:lstStyle/>
          <a:p>
            <a:fld id="{3FE36CE1-98C1-4FBB-8DB5-5A914626C28A}" type="slidenum">
              <a:rPr lang="nl-NL" smtClean="0"/>
              <a:t>‹nr.›</a:t>
            </a:fld>
            <a:endParaRPr lang="nl-NL"/>
          </a:p>
        </p:txBody>
      </p:sp>
    </p:spTree>
    <p:extLst>
      <p:ext uri="{BB962C8B-B14F-4D97-AF65-F5344CB8AC3E}">
        <p14:creationId xmlns:p14="http://schemas.microsoft.com/office/powerpoint/2010/main" val="3520654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F482E6-815B-42B8-9350-5E6D1076CF5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AF13705-D10B-439B-AEB2-762017539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E64FE912-FEAD-496E-BC0E-556290F0A61B}"/>
              </a:ext>
            </a:extLst>
          </p:cNvPr>
          <p:cNvSpPr>
            <a:spLocks noGrp="1"/>
          </p:cNvSpPr>
          <p:nvPr>
            <p:ph type="dt" sz="half" idx="10"/>
          </p:nvPr>
        </p:nvSpPr>
        <p:spPr/>
        <p:txBody>
          <a:bodyPr/>
          <a:lstStyle/>
          <a:p>
            <a:fld id="{8A6C2B68-7AE1-47A0-8AC0-DF191620D5BA}" type="datetimeFigureOut">
              <a:rPr lang="nl-NL" smtClean="0"/>
              <a:t>5-4-2021</a:t>
            </a:fld>
            <a:endParaRPr lang="nl-NL"/>
          </a:p>
        </p:txBody>
      </p:sp>
      <p:sp>
        <p:nvSpPr>
          <p:cNvPr id="5" name="Tijdelijke aanduiding voor voettekst 4">
            <a:extLst>
              <a:ext uri="{FF2B5EF4-FFF2-40B4-BE49-F238E27FC236}">
                <a16:creationId xmlns:a16="http://schemas.microsoft.com/office/drawing/2014/main" id="{89BEA48E-12D1-443D-BA2D-91C2A6AC4B6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C2E6917-1090-4945-98BF-7273092D3F7A}"/>
              </a:ext>
            </a:extLst>
          </p:cNvPr>
          <p:cNvSpPr>
            <a:spLocks noGrp="1"/>
          </p:cNvSpPr>
          <p:nvPr>
            <p:ph type="sldNum" sz="quarter" idx="12"/>
          </p:nvPr>
        </p:nvSpPr>
        <p:spPr/>
        <p:txBody>
          <a:bodyPr/>
          <a:lstStyle/>
          <a:p>
            <a:fld id="{3FE36CE1-98C1-4FBB-8DB5-5A914626C28A}" type="slidenum">
              <a:rPr lang="nl-NL" smtClean="0"/>
              <a:t>‹nr.›</a:t>
            </a:fld>
            <a:endParaRPr lang="nl-NL"/>
          </a:p>
        </p:txBody>
      </p:sp>
    </p:spTree>
    <p:extLst>
      <p:ext uri="{BB962C8B-B14F-4D97-AF65-F5344CB8AC3E}">
        <p14:creationId xmlns:p14="http://schemas.microsoft.com/office/powerpoint/2010/main" val="2729961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D0A7C7-0C78-4653-B8C4-75860D1185C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6104B73-2ACE-48BE-B0FD-7E7F6C080200}"/>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EFC0E57-D0C1-4B27-A74E-C25187ED92B0}"/>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A5FED90-A009-493C-B3ED-C259D9DDAF5A}"/>
              </a:ext>
            </a:extLst>
          </p:cNvPr>
          <p:cNvSpPr>
            <a:spLocks noGrp="1"/>
          </p:cNvSpPr>
          <p:nvPr>
            <p:ph type="dt" sz="half" idx="10"/>
          </p:nvPr>
        </p:nvSpPr>
        <p:spPr/>
        <p:txBody>
          <a:bodyPr/>
          <a:lstStyle/>
          <a:p>
            <a:fld id="{8A6C2B68-7AE1-47A0-8AC0-DF191620D5BA}" type="datetimeFigureOut">
              <a:rPr lang="nl-NL" smtClean="0"/>
              <a:t>5-4-2021</a:t>
            </a:fld>
            <a:endParaRPr lang="nl-NL"/>
          </a:p>
        </p:txBody>
      </p:sp>
      <p:sp>
        <p:nvSpPr>
          <p:cNvPr id="6" name="Tijdelijke aanduiding voor voettekst 5">
            <a:extLst>
              <a:ext uri="{FF2B5EF4-FFF2-40B4-BE49-F238E27FC236}">
                <a16:creationId xmlns:a16="http://schemas.microsoft.com/office/drawing/2014/main" id="{27377964-BC01-4A28-8BAB-AC21EAFE008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38B3349-BB08-4531-91B3-D87D2955AF8E}"/>
              </a:ext>
            </a:extLst>
          </p:cNvPr>
          <p:cNvSpPr>
            <a:spLocks noGrp="1"/>
          </p:cNvSpPr>
          <p:nvPr>
            <p:ph type="sldNum" sz="quarter" idx="12"/>
          </p:nvPr>
        </p:nvSpPr>
        <p:spPr/>
        <p:txBody>
          <a:bodyPr/>
          <a:lstStyle/>
          <a:p>
            <a:fld id="{3FE36CE1-98C1-4FBB-8DB5-5A914626C28A}" type="slidenum">
              <a:rPr lang="nl-NL" smtClean="0"/>
              <a:t>‹nr.›</a:t>
            </a:fld>
            <a:endParaRPr lang="nl-NL"/>
          </a:p>
        </p:txBody>
      </p:sp>
    </p:spTree>
    <p:extLst>
      <p:ext uri="{BB962C8B-B14F-4D97-AF65-F5344CB8AC3E}">
        <p14:creationId xmlns:p14="http://schemas.microsoft.com/office/powerpoint/2010/main" val="2417199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577E67-8F22-431D-B6EA-0492EAAFB21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2601312-F5F2-4CE8-B7F9-F53685C255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6A9F98F8-DCA8-4A36-ABE1-D6CACC44B114}"/>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27CE1FF-CA32-457D-BC81-5AF7A94766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E6F7EAC1-0DC3-42B5-968C-FC5157A3D1FC}"/>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79808C1-B896-42EC-92EB-94F8A43ACFB5}"/>
              </a:ext>
            </a:extLst>
          </p:cNvPr>
          <p:cNvSpPr>
            <a:spLocks noGrp="1"/>
          </p:cNvSpPr>
          <p:nvPr>
            <p:ph type="dt" sz="half" idx="10"/>
          </p:nvPr>
        </p:nvSpPr>
        <p:spPr/>
        <p:txBody>
          <a:bodyPr/>
          <a:lstStyle/>
          <a:p>
            <a:fld id="{8A6C2B68-7AE1-47A0-8AC0-DF191620D5BA}" type="datetimeFigureOut">
              <a:rPr lang="nl-NL" smtClean="0"/>
              <a:t>5-4-2021</a:t>
            </a:fld>
            <a:endParaRPr lang="nl-NL"/>
          </a:p>
        </p:txBody>
      </p:sp>
      <p:sp>
        <p:nvSpPr>
          <p:cNvPr id="8" name="Tijdelijke aanduiding voor voettekst 7">
            <a:extLst>
              <a:ext uri="{FF2B5EF4-FFF2-40B4-BE49-F238E27FC236}">
                <a16:creationId xmlns:a16="http://schemas.microsoft.com/office/drawing/2014/main" id="{885D42C2-AA06-4864-876A-6366CE7C408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07CDE6D-A97F-47CB-9177-F26CC1E79EC8}"/>
              </a:ext>
            </a:extLst>
          </p:cNvPr>
          <p:cNvSpPr>
            <a:spLocks noGrp="1"/>
          </p:cNvSpPr>
          <p:nvPr>
            <p:ph type="sldNum" sz="quarter" idx="12"/>
          </p:nvPr>
        </p:nvSpPr>
        <p:spPr/>
        <p:txBody>
          <a:bodyPr/>
          <a:lstStyle/>
          <a:p>
            <a:fld id="{3FE36CE1-98C1-4FBB-8DB5-5A914626C28A}" type="slidenum">
              <a:rPr lang="nl-NL" smtClean="0"/>
              <a:t>‹nr.›</a:t>
            </a:fld>
            <a:endParaRPr lang="nl-NL"/>
          </a:p>
        </p:txBody>
      </p:sp>
    </p:spTree>
    <p:extLst>
      <p:ext uri="{BB962C8B-B14F-4D97-AF65-F5344CB8AC3E}">
        <p14:creationId xmlns:p14="http://schemas.microsoft.com/office/powerpoint/2010/main" val="551819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E09220-C3FA-40C9-8BA4-5756FC5D42A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FD99055-4B24-431C-B2B9-E98B2874B39C}"/>
              </a:ext>
            </a:extLst>
          </p:cNvPr>
          <p:cNvSpPr>
            <a:spLocks noGrp="1"/>
          </p:cNvSpPr>
          <p:nvPr>
            <p:ph type="dt" sz="half" idx="10"/>
          </p:nvPr>
        </p:nvSpPr>
        <p:spPr/>
        <p:txBody>
          <a:bodyPr/>
          <a:lstStyle/>
          <a:p>
            <a:fld id="{8A6C2B68-7AE1-47A0-8AC0-DF191620D5BA}" type="datetimeFigureOut">
              <a:rPr lang="nl-NL" smtClean="0"/>
              <a:t>5-4-2021</a:t>
            </a:fld>
            <a:endParaRPr lang="nl-NL"/>
          </a:p>
        </p:txBody>
      </p:sp>
      <p:sp>
        <p:nvSpPr>
          <p:cNvPr id="4" name="Tijdelijke aanduiding voor voettekst 3">
            <a:extLst>
              <a:ext uri="{FF2B5EF4-FFF2-40B4-BE49-F238E27FC236}">
                <a16:creationId xmlns:a16="http://schemas.microsoft.com/office/drawing/2014/main" id="{32F4C8D1-4C9C-4599-AB10-96D605641EF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F9C5810-386C-487C-BEB3-657FE1DC53A0}"/>
              </a:ext>
            </a:extLst>
          </p:cNvPr>
          <p:cNvSpPr>
            <a:spLocks noGrp="1"/>
          </p:cNvSpPr>
          <p:nvPr>
            <p:ph type="sldNum" sz="quarter" idx="12"/>
          </p:nvPr>
        </p:nvSpPr>
        <p:spPr/>
        <p:txBody>
          <a:bodyPr/>
          <a:lstStyle/>
          <a:p>
            <a:fld id="{3FE36CE1-98C1-4FBB-8DB5-5A914626C28A}" type="slidenum">
              <a:rPr lang="nl-NL" smtClean="0"/>
              <a:t>‹nr.›</a:t>
            </a:fld>
            <a:endParaRPr lang="nl-NL"/>
          </a:p>
        </p:txBody>
      </p:sp>
    </p:spTree>
    <p:extLst>
      <p:ext uri="{BB962C8B-B14F-4D97-AF65-F5344CB8AC3E}">
        <p14:creationId xmlns:p14="http://schemas.microsoft.com/office/powerpoint/2010/main" val="3696787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AF3384D-4D0C-4C8F-B0A7-B23FBB75C67D}"/>
              </a:ext>
            </a:extLst>
          </p:cNvPr>
          <p:cNvSpPr>
            <a:spLocks noGrp="1"/>
          </p:cNvSpPr>
          <p:nvPr>
            <p:ph type="dt" sz="half" idx="10"/>
          </p:nvPr>
        </p:nvSpPr>
        <p:spPr/>
        <p:txBody>
          <a:bodyPr/>
          <a:lstStyle/>
          <a:p>
            <a:fld id="{8A6C2B68-7AE1-47A0-8AC0-DF191620D5BA}" type="datetimeFigureOut">
              <a:rPr lang="nl-NL" smtClean="0"/>
              <a:t>5-4-2021</a:t>
            </a:fld>
            <a:endParaRPr lang="nl-NL"/>
          </a:p>
        </p:txBody>
      </p:sp>
      <p:sp>
        <p:nvSpPr>
          <p:cNvPr id="3" name="Tijdelijke aanduiding voor voettekst 2">
            <a:extLst>
              <a:ext uri="{FF2B5EF4-FFF2-40B4-BE49-F238E27FC236}">
                <a16:creationId xmlns:a16="http://schemas.microsoft.com/office/drawing/2014/main" id="{784AFE78-1EA6-4F53-ABF0-080CC5A145F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973C920-9F32-4526-BA77-FE21E77C0317}"/>
              </a:ext>
            </a:extLst>
          </p:cNvPr>
          <p:cNvSpPr>
            <a:spLocks noGrp="1"/>
          </p:cNvSpPr>
          <p:nvPr>
            <p:ph type="sldNum" sz="quarter" idx="12"/>
          </p:nvPr>
        </p:nvSpPr>
        <p:spPr/>
        <p:txBody>
          <a:bodyPr/>
          <a:lstStyle/>
          <a:p>
            <a:fld id="{3FE36CE1-98C1-4FBB-8DB5-5A914626C28A}" type="slidenum">
              <a:rPr lang="nl-NL" smtClean="0"/>
              <a:t>‹nr.›</a:t>
            </a:fld>
            <a:endParaRPr lang="nl-NL"/>
          </a:p>
        </p:txBody>
      </p:sp>
    </p:spTree>
    <p:extLst>
      <p:ext uri="{BB962C8B-B14F-4D97-AF65-F5344CB8AC3E}">
        <p14:creationId xmlns:p14="http://schemas.microsoft.com/office/powerpoint/2010/main" val="2381098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82840-B196-4ED0-8DF4-634ECBC0B5A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F252753-E9CC-4CE6-A830-589570FCE0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D61A0CD-3516-4216-A9AA-142F733528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C9615E57-A173-4FAB-B5D5-0EC955CC4DD2}"/>
              </a:ext>
            </a:extLst>
          </p:cNvPr>
          <p:cNvSpPr>
            <a:spLocks noGrp="1"/>
          </p:cNvSpPr>
          <p:nvPr>
            <p:ph type="dt" sz="half" idx="10"/>
          </p:nvPr>
        </p:nvSpPr>
        <p:spPr/>
        <p:txBody>
          <a:bodyPr/>
          <a:lstStyle/>
          <a:p>
            <a:fld id="{8A6C2B68-7AE1-47A0-8AC0-DF191620D5BA}" type="datetimeFigureOut">
              <a:rPr lang="nl-NL" smtClean="0"/>
              <a:t>5-4-2021</a:t>
            </a:fld>
            <a:endParaRPr lang="nl-NL"/>
          </a:p>
        </p:txBody>
      </p:sp>
      <p:sp>
        <p:nvSpPr>
          <p:cNvPr id="6" name="Tijdelijke aanduiding voor voettekst 5">
            <a:extLst>
              <a:ext uri="{FF2B5EF4-FFF2-40B4-BE49-F238E27FC236}">
                <a16:creationId xmlns:a16="http://schemas.microsoft.com/office/drawing/2014/main" id="{52B15C01-D939-4EBE-A197-D917B0428A4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38699DC-9FEA-4529-ABE7-9B554BCDA5AC}"/>
              </a:ext>
            </a:extLst>
          </p:cNvPr>
          <p:cNvSpPr>
            <a:spLocks noGrp="1"/>
          </p:cNvSpPr>
          <p:nvPr>
            <p:ph type="sldNum" sz="quarter" idx="12"/>
          </p:nvPr>
        </p:nvSpPr>
        <p:spPr/>
        <p:txBody>
          <a:bodyPr/>
          <a:lstStyle/>
          <a:p>
            <a:fld id="{3FE36CE1-98C1-4FBB-8DB5-5A914626C28A}" type="slidenum">
              <a:rPr lang="nl-NL" smtClean="0"/>
              <a:t>‹nr.›</a:t>
            </a:fld>
            <a:endParaRPr lang="nl-NL"/>
          </a:p>
        </p:txBody>
      </p:sp>
    </p:spTree>
    <p:extLst>
      <p:ext uri="{BB962C8B-B14F-4D97-AF65-F5344CB8AC3E}">
        <p14:creationId xmlns:p14="http://schemas.microsoft.com/office/powerpoint/2010/main" val="3036208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43679F-6177-420A-8D56-F96180AC4ED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84B73BA-DC22-4DB9-87CA-66DF2C3B6F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DC4BF1C-B23C-4FCD-B717-3D13F92A7B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8974ABF7-DFA1-477A-AAFC-AFE8CD24B520}"/>
              </a:ext>
            </a:extLst>
          </p:cNvPr>
          <p:cNvSpPr>
            <a:spLocks noGrp="1"/>
          </p:cNvSpPr>
          <p:nvPr>
            <p:ph type="dt" sz="half" idx="10"/>
          </p:nvPr>
        </p:nvSpPr>
        <p:spPr/>
        <p:txBody>
          <a:bodyPr/>
          <a:lstStyle/>
          <a:p>
            <a:fld id="{8A6C2B68-7AE1-47A0-8AC0-DF191620D5BA}" type="datetimeFigureOut">
              <a:rPr lang="nl-NL" smtClean="0"/>
              <a:t>5-4-2021</a:t>
            </a:fld>
            <a:endParaRPr lang="nl-NL"/>
          </a:p>
        </p:txBody>
      </p:sp>
      <p:sp>
        <p:nvSpPr>
          <p:cNvPr id="6" name="Tijdelijke aanduiding voor voettekst 5">
            <a:extLst>
              <a:ext uri="{FF2B5EF4-FFF2-40B4-BE49-F238E27FC236}">
                <a16:creationId xmlns:a16="http://schemas.microsoft.com/office/drawing/2014/main" id="{C6576C8E-87E6-44C3-9F77-0F5A9DC104D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1A1B17C-C875-4DDC-9242-84FAF4509B07}"/>
              </a:ext>
            </a:extLst>
          </p:cNvPr>
          <p:cNvSpPr>
            <a:spLocks noGrp="1"/>
          </p:cNvSpPr>
          <p:nvPr>
            <p:ph type="sldNum" sz="quarter" idx="12"/>
          </p:nvPr>
        </p:nvSpPr>
        <p:spPr/>
        <p:txBody>
          <a:bodyPr/>
          <a:lstStyle/>
          <a:p>
            <a:fld id="{3FE36CE1-98C1-4FBB-8DB5-5A914626C28A}" type="slidenum">
              <a:rPr lang="nl-NL" smtClean="0"/>
              <a:t>‹nr.›</a:t>
            </a:fld>
            <a:endParaRPr lang="nl-NL"/>
          </a:p>
        </p:txBody>
      </p:sp>
    </p:spTree>
    <p:extLst>
      <p:ext uri="{BB962C8B-B14F-4D97-AF65-F5344CB8AC3E}">
        <p14:creationId xmlns:p14="http://schemas.microsoft.com/office/powerpoint/2010/main" val="2661729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BCA941E-8D25-4DB9-BE5B-43765E73E9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1C91EB8-A339-416C-B7D0-3603589E45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565AE3B-872C-456D-B5B0-3FA597A2C6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C2B68-7AE1-47A0-8AC0-DF191620D5BA}" type="datetimeFigureOut">
              <a:rPr lang="nl-NL" smtClean="0"/>
              <a:t>5-4-2021</a:t>
            </a:fld>
            <a:endParaRPr lang="nl-NL"/>
          </a:p>
        </p:txBody>
      </p:sp>
      <p:sp>
        <p:nvSpPr>
          <p:cNvPr id="5" name="Tijdelijke aanduiding voor voettekst 4">
            <a:extLst>
              <a:ext uri="{FF2B5EF4-FFF2-40B4-BE49-F238E27FC236}">
                <a16:creationId xmlns:a16="http://schemas.microsoft.com/office/drawing/2014/main" id="{1A82D97F-89CE-44FC-A67B-504ED9839B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347EF79-B2FE-4367-878D-B77AADC175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36CE1-98C1-4FBB-8DB5-5A914626C28A}" type="slidenum">
              <a:rPr lang="nl-NL" smtClean="0"/>
              <a:t>‹nr.›</a:t>
            </a:fld>
            <a:endParaRPr lang="nl-NL"/>
          </a:p>
        </p:txBody>
      </p:sp>
    </p:spTree>
    <p:extLst>
      <p:ext uri="{BB962C8B-B14F-4D97-AF65-F5344CB8AC3E}">
        <p14:creationId xmlns:p14="http://schemas.microsoft.com/office/powerpoint/2010/main" val="262503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www.coosto.com/nl/blogs/social-media-gebruik-2021-cijfers-statistieken" TargetMode="Externa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scrolla.nl/10-gouden-tips-voor-je-vindbaarheid-in-google/"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iq-leads.nl/blog/10-tips-voor-het-verhogen-van-mijn-vindbaarheid-in-googl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instagram.com/willemse_boomkwekerij/"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www.instagram.com/looyekwekers/"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5DB3B-0850-421D-84C5-1623D0285C33}"/>
              </a:ext>
            </a:extLst>
          </p:cNvPr>
          <p:cNvSpPr>
            <a:spLocks noGrp="1"/>
          </p:cNvSpPr>
          <p:nvPr>
            <p:ph type="ctrTitle"/>
          </p:nvPr>
        </p:nvSpPr>
        <p:spPr/>
        <p:txBody>
          <a:bodyPr/>
          <a:lstStyle/>
          <a:p>
            <a:r>
              <a:rPr lang="nl-NL" dirty="0"/>
              <a:t>Marketing en promotie van het product</a:t>
            </a:r>
          </a:p>
        </p:txBody>
      </p:sp>
      <p:sp>
        <p:nvSpPr>
          <p:cNvPr id="3" name="Ondertitel 2">
            <a:extLst>
              <a:ext uri="{FF2B5EF4-FFF2-40B4-BE49-F238E27FC236}">
                <a16:creationId xmlns:a16="http://schemas.microsoft.com/office/drawing/2014/main" id="{BBA82887-5CD0-4777-94F3-3BB44CAA6A43}"/>
              </a:ext>
            </a:extLst>
          </p:cNvPr>
          <p:cNvSpPr>
            <a:spLocks noGrp="1"/>
          </p:cNvSpPr>
          <p:nvPr>
            <p:ph type="subTitle" idx="1"/>
          </p:nvPr>
        </p:nvSpPr>
        <p:spPr/>
        <p:txBody>
          <a:bodyPr/>
          <a:lstStyle/>
          <a:p>
            <a:r>
              <a:rPr lang="nl-NL" dirty="0"/>
              <a:t>Periode 16</a:t>
            </a:r>
          </a:p>
          <a:p>
            <a:endParaRPr lang="nl-NL" dirty="0"/>
          </a:p>
        </p:txBody>
      </p:sp>
      <p:pic>
        <p:nvPicPr>
          <p:cNvPr id="5" name="Afbeelding 4">
            <a:extLst>
              <a:ext uri="{FF2B5EF4-FFF2-40B4-BE49-F238E27FC236}">
                <a16:creationId xmlns:a16="http://schemas.microsoft.com/office/drawing/2014/main" id="{A2703CFF-7C88-4670-9649-3025621F694C}"/>
              </a:ext>
            </a:extLst>
          </p:cNvPr>
          <p:cNvPicPr>
            <a:picLocks noChangeAspect="1"/>
          </p:cNvPicPr>
          <p:nvPr/>
        </p:nvPicPr>
        <p:blipFill>
          <a:blip r:embed="rId2"/>
          <a:stretch>
            <a:fillRect/>
          </a:stretch>
        </p:blipFill>
        <p:spPr>
          <a:xfrm>
            <a:off x="9731575" y="2956753"/>
            <a:ext cx="2302589" cy="833369"/>
          </a:xfrm>
          <a:prstGeom prst="rect">
            <a:avLst/>
          </a:prstGeom>
        </p:spPr>
      </p:pic>
      <p:pic>
        <p:nvPicPr>
          <p:cNvPr id="6" name="Afbeelding 5">
            <a:extLst>
              <a:ext uri="{FF2B5EF4-FFF2-40B4-BE49-F238E27FC236}">
                <a16:creationId xmlns:a16="http://schemas.microsoft.com/office/drawing/2014/main" id="{D9059348-2DA7-42B5-B86A-25E8125364A9}"/>
              </a:ext>
            </a:extLst>
          </p:cNvPr>
          <p:cNvPicPr>
            <a:picLocks noChangeAspect="1"/>
          </p:cNvPicPr>
          <p:nvPr/>
        </p:nvPicPr>
        <p:blipFill>
          <a:blip r:embed="rId3"/>
          <a:stretch>
            <a:fillRect/>
          </a:stretch>
        </p:blipFill>
        <p:spPr>
          <a:xfrm>
            <a:off x="3186112" y="4429022"/>
            <a:ext cx="5819775" cy="1476375"/>
          </a:xfrm>
          <a:prstGeom prst="rect">
            <a:avLst/>
          </a:prstGeom>
        </p:spPr>
      </p:pic>
    </p:spTree>
    <p:extLst>
      <p:ext uri="{BB962C8B-B14F-4D97-AF65-F5344CB8AC3E}">
        <p14:creationId xmlns:p14="http://schemas.microsoft.com/office/powerpoint/2010/main" val="401552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a:t>Les 4:New Media</a:t>
            </a:r>
            <a:endParaRPr lang="nl-NL" dirty="0"/>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a:stretch>
            <a:fillRect/>
          </a:stretch>
        </p:blipFill>
        <p:spPr>
          <a:xfrm>
            <a:off x="9731573" y="453990"/>
            <a:ext cx="2302589" cy="833369"/>
          </a:xfrm>
          <a:prstGeom prst="rect">
            <a:avLst/>
          </a:prstGeom>
        </p:spPr>
      </p:pic>
      <p:sp>
        <p:nvSpPr>
          <p:cNvPr id="4" name="Tijdelijke aanduiding voor inhoud 3">
            <a:extLst>
              <a:ext uri="{FF2B5EF4-FFF2-40B4-BE49-F238E27FC236}">
                <a16:creationId xmlns:a16="http://schemas.microsoft.com/office/drawing/2014/main" id="{FA270548-8ADB-4974-ABFB-9184D97ED129}"/>
              </a:ext>
            </a:extLst>
          </p:cNvPr>
          <p:cNvSpPr>
            <a:spLocks noGrp="1"/>
          </p:cNvSpPr>
          <p:nvPr>
            <p:ph idx="1"/>
          </p:nvPr>
        </p:nvSpPr>
        <p:spPr/>
        <p:txBody>
          <a:bodyPr/>
          <a:lstStyle/>
          <a:p>
            <a:r>
              <a:rPr lang="nl-NL" dirty="0"/>
              <a:t>Gebruikers in Nederland</a:t>
            </a:r>
          </a:p>
          <a:p>
            <a:endParaRPr lang="nl-NL" dirty="0"/>
          </a:p>
        </p:txBody>
      </p:sp>
      <p:pic>
        <p:nvPicPr>
          <p:cNvPr id="3" name="Afbeelding 2">
            <a:extLst>
              <a:ext uri="{FF2B5EF4-FFF2-40B4-BE49-F238E27FC236}">
                <a16:creationId xmlns:a16="http://schemas.microsoft.com/office/drawing/2014/main" id="{CC87B95D-0DF0-4F64-99AD-E4353C069116}"/>
              </a:ext>
            </a:extLst>
          </p:cNvPr>
          <p:cNvPicPr>
            <a:picLocks noChangeAspect="1"/>
          </p:cNvPicPr>
          <p:nvPr/>
        </p:nvPicPr>
        <p:blipFill>
          <a:blip r:embed="rId3"/>
          <a:stretch>
            <a:fillRect/>
          </a:stretch>
        </p:blipFill>
        <p:spPr>
          <a:xfrm>
            <a:off x="838199" y="2384379"/>
            <a:ext cx="6952203" cy="4108496"/>
          </a:xfrm>
          <a:prstGeom prst="rect">
            <a:avLst/>
          </a:prstGeom>
        </p:spPr>
      </p:pic>
      <p:pic>
        <p:nvPicPr>
          <p:cNvPr id="5" name="Afbeelding 4">
            <a:extLst>
              <a:ext uri="{FF2B5EF4-FFF2-40B4-BE49-F238E27FC236}">
                <a16:creationId xmlns:a16="http://schemas.microsoft.com/office/drawing/2014/main" id="{BC748D48-8B2C-4A52-A887-E00BB7512AFC}"/>
              </a:ext>
            </a:extLst>
          </p:cNvPr>
          <p:cNvPicPr>
            <a:picLocks noChangeAspect="1"/>
          </p:cNvPicPr>
          <p:nvPr/>
        </p:nvPicPr>
        <p:blipFill>
          <a:blip r:embed="rId4"/>
          <a:stretch>
            <a:fillRect/>
          </a:stretch>
        </p:blipFill>
        <p:spPr>
          <a:xfrm>
            <a:off x="838198" y="2303429"/>
            <a:ext cx="6952204" cy="4270396"/>
          </a:xfrm>
          <a:prstGeom prst="rect">
            <a:avLst/>
          </a:prstGeom>
        </p:spPr>
      </p:pic>
      <p:sp>
        <p:nvSpPr>
          <p:cNvPr id="6" name="Rechthoek 5">
            <a:extLst>
              <a:ext uri="{FF2B5EF4-FFF2-40B4-BE49-F238E27FC236}">
                <a16:creationId xmlns:a16="http://schemas.microsoft.com/office/drawing/2014/main" id="{2DD18B06-04AB-42A1-A825-8DB21B7D3912}"/>
              </a:ext>
            </a:extLst>
          </p:cNvPr>
          <p:cNvSpPr/>
          <p:nvPr/>
        </p:nvSpPr>
        <p:spPr>
          <a:xfrm>
            <a:off x="9252851" y="5780921"/>
            <a:ext cx="3260035" cy="369332"/>
          </a:xfrm>
          <a:prstGeom prst="rect">
            <a:avLst/>
          </a:prstGeom>
        </p:spPr>
        <p:txBody>
          <a:bodyPr wrap="square">
            <a:spAutoFit/>
          </a:bodyPr>
          <a:lstStyle/>
          <a:p>
            <a:r>
              <a:rPr lang="nl-NL" dirty="0">
                <a:hlinkClick r:id="rId5"/>
              </a:rPr>
              <a:t>social-media-gebruik-2021</a:t>
            </a:r>
            <a:endParaRPr lang="nl-NL" dirty="0"/>
          </a:p>
        </p:txBody>
      </p:sp>
    </p:spTree>
    <p:extLst>
      <p:ext uri="{BB962C8B-B14F-4D97-AF65-F5344CB8AC3E}">
        <p14:creationId xmlns:p14="http://schemas.microsoft.com/office/powerpoint/2010/main" val="281388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 4:New Media</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a:stretch>
            <a:fillRect/>
          </a:stretch>
        </p:blipFill>
        <p:spPr>
          <a:xfrm>
            <a:off x="9506288" y="365125"/>
            <a:ext cx="2302589" cy="833369"/>
          </a:xfrm>
          <a:prstGeom prst="rect">
            <a:avLst/>
          </a:prstGeom>
        </p:spPr>
      </p:pic>
      <p:sp>
        <p:nvSpPr>
          <p:cNvPr id="4" name="Tijdelijke aanduiding voor inhoud 3">
            <a:extLst>
              <a:ext uri="{FF2B5EF4-FFF2-40B4-BE49-F238E27FC236}">
                <a16:creationId xmlns:a16="http://schemas.microsoft.com/office/drawing/2014/main" id="{FA270548-8ADB-4974-ABFB-9184D97ED129}"/>
              </a:ext>
            </a:extLst>
          </p:cNvPr>
          <p:cNvSpPr>
            <a:spLocks noGrp="1"/>
          </p:cNvSpPr>
          <p:nvPr>
            <p:ph idx="1"/>
          </p:nvPr>
        </p:nvSpPr>
        <p:spPr/>
        <p:txBody>
          <a:bodyPr/>
          <a:lstStyle/>
          <a:p>
            <a:pPr marL="0" indent="0">
              <a:buNone/>
            </a:pPr>
            <a:r>
              <a:rPr lang="nl-NL" dirty="0"/>
              <a:t>Vindbaarheid</a:t>
            </a:r>
          </a:p>
          <a:p>
            <a:r>
              <a:rPr lang="nl-NL" dirty="0"/>
              <a:t>#</a:t>
            </a:r>
            <a:r>
              <a:rPr lang="nl-NL" dirty="0" err="1"/>
              <a:t>Hastags</a:t>
            </a:r>
            <a:endParaRPr lang="nl-NL" dirty="0"/>
          </a:p>
          <a:p>
            <a:pPr marL="0" indent="0">
              <a:buNone/>
            </a:pPr>
            <a:r>
              <a:rPr lang="nl-NL" dirty="0"/>
              <a:t>Hashtags zijn heel erg nuttig om gevonden te worden op relevante termen. Anders dan op andere sociale netwerken kan je op Instagram ook alleen maar zoeken op hashtags. Het is dus zeker aan te raden om gebruik te maken van hashtags om te zorgen dat jouw berichten beter gevonden worden.</a:t>
            </a:r>
          </a:p>
          <a:p>
            <a:r>
              <a:rPr lang="nl-NL" dirty="0"/>
              <a:t>SEO</a:t>
            </a:r>
          </a:p>
          <a:p>
            <a:pPr marL="0" indent="0">
              <a:buNone/>
            </a:pPr>
            <a:endParaRPr lang="nl-NL" dirty="0"/>
          </a:p>
        </p:txBody>
      </p:sp>
      <p:pic>
        <p:nvPicPr>
          <p:cNvPr id="3" name="Afbeelding 2">
            <a:extLst>
              <a:ext uri="{FF2B5EF4-FFF2-40B4-BE49-F238E27FC236}">
                <a16:creationId xmlns:a16="http://schemas.microsoft.com/office/drawing/2014/main" id="{F7DE1982-2D05-4543-B5A3-E5B204991A93}"/>
              </a:ext>
            </a:extLst>
          </p:cNvPr>
          <p:cNvPicPr>
            <a:picLocks noChangeAspect="1"/>
          </p:cNvPicPr>
          <p:nvPr/>
        </p:nvPicPr>
        <p:blipFill>
          <a:blip r:embed="rId3"/>
          <a:stretch>
            <a:fillRect/>
          </a:stretch>
        </p:blipFill>
        <p:spPr>
          <a:xfrm>
            <a:off x="838200" y="2295845"/>
            <a:ext cx="10515600" cy="4506686"/>
          </a:xfrm>
          <a:prstGeom prst="rect">
            <a:avLst/>
          </a:prstGeom>
        </p:spPr>
      </p:pic>
    </p:spTree>
    <p:extLst>
      <p:ext uri="{BB962C8B-B14F-4D97-AF65-F5344CB8AC3E}">
        <p14:creationId xmlns:p14="http://schemas.microsoft.com/office/powerpoint/2010/main" val="128060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 4:New Media</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a:stretch>
            <a:fillRect/>
          </a:stretch>
        </p:blipFill>
        <p:spPr>
          <a:xfrm>
            <a:off x="9705070" y="365125"/>
            <a:ext cx="2302589" cy="833369"/>
          </a:xfrm>
          <a:prstGeom prst="rect">
            <a:avLst/>
          </a:prstGeom>
        </p:spPr>
      </p:pic>
      <p:sp>
        <p:nvSpPr>
          <p:cNvPr id="5" name="Tijdelijke aanduiding voor inhoud 4">
            <a:extLst>
              <a:ext uri="{FF2B5EF4-FFF2-40B4-BE49-F238E27FC236}">
                <a16:creationId xmlns:a16="http://schemas.microsoft.com/office/drawing/2014/main" id="{B481067F-1B28-42CF-B656-95DC2ACF2612}"/>
              </a:ext>
            </a:extLst>
          </p:cNvPr>
          <p:cNvSpPr>
            <a:spLocks noGrp="1"/>
          </p:cNvSpPr>
          <p:nvPr>
            <p:ph idx="1"/>
          </p:nvPr>
        </p:nvSpPr>
        <p:spPr/>
        <p:txBody>
          <a:bodyPr>
            <a:normAutofit/>
          </a:bodyPr>
          <a:lstStyle/>
          <a:p>
            <a:pPr marL="0" indent="0">
              <a:buNone/>
            </a:pPr>
            <a:r>
              <a:rPr lang="nl-NL" dirty="0"/>
              <a:t>Tips voor vindbaarheid:</a:t>
            </a:r>
          </a:p>
          <a:p>
            <a:r>
              <a:rPr lang="nl-NL" dirty="0">
                <a:hlinkClick r:id="rId3"/>
              </a:rPr>
              <a:t>https://www.scrolla.nl/10-gouden-tips-voor-je-vindbaarheid-in-google/</a:t>
            </a:r>
            <a:endParaRPr lang="nl-NL" dirty="0"/>
          </a:p>
          <a:p>
            <a:r>
              <a:rPr lang="nl-NL" dirty="0">
                <a:hlinkClick r:id="rId4"/>
              </a:rPr>
              <a:t>https://www.iq-leads.nl/blog/10-tips-voor-het-verhogen-van-mijn-vindbaarheid-in-google/</a:t>
            </a:r>
            <a:endParaRPr lang="nl-NL" dirty="0"/>
          </a:p>
          <a:p>
            <a:r>
              <a:rPr lang="nl-NL" dirty="0"/>
              <a:t>Google </a:t>
            </a:r>
            <a:r>
              <a:rPr lang="nl-NL" dirty="0" err="1"/>
              <a:t>Ads</a:t>
            </a:r>
            <a:r>
              <a:rPr lang="nl-NL" dirty="0"/>
              <a:t> maakt gebruik van het </a:t>
            </a:r>
            <a:r>
              <a:rPr lang="nl-NL" dirty="0" err="1"/>
              <a:t>pay</a:t>
            </a:r>
            <a:r>
              <a:rPr lang="nl-NL" dirty="0"/>
              <a:t>-per-clicksysteem (PPC). Dit houdt in dat de adverteerder pas hoeft te betalen voor zijn advertentie als er op zijn advertentie wordt geklikt.</a:t>
            </a:r>
          </a:p>
          <a:p>
            <a:endParaRPr lang="nl-NL" dirty="0"/>
          </a:p>
          <a:p>
            <a:endParaRPr lang="nl-NL" dirty="0"/>
          </a:p>
          <a:p>
            <a:endParaRPr lang="nl-NL" dirty="0"/>
          </a:p>
          <a:p>
            <a:endParaRPr lang="nl-NL" dirty="0"/>
          </a:p>
          <a:p>
            <a:endParaRPr lang="nl-NL" dirty="0"/>
          </a:p>
        </p:txBody>
      </p:sp>
      <p:pic>
        <p:nvPicPr>
          <p:cNvPr id="3" name="Afbeelding 2">
            <a:extLst>
              <a:ext uri="{FF2B5EF4-FFF2-40B4-BE49-F238E27FC236}">
                <a16:creationId xmlns:a16="http://schemas.microsoft.com/office/drawing/2014/main" id="{7188F4CF-B2A9-430B-9CC2-15F8DD118210}"/>
              </a:ext>
            </a:extLst>
          </p:cNvPr>
          <p:cNvPicPr>
            <a:picLocks noChangeAspect="1"/>
          </p:cNvPicPr>
          <p:nvPr/>
        </p:nvPicPr>
        <p:blipFill>
          <a:blip r:embed="rId5"/>
          <a:stretch>
            <a:fillRect/>
          </a:stretch>
        </p:blipFill>
        <p:spPr>
          <a:xfrm>
            <a:off x="5367130" y="148012"/>
            <a:ext cx="3346174" cy="1759787"/>
          </a:xfrm>
          <a:prstGeom prst="rect">
            <a:avLst/>
          </a:prstGeom>
        </p:spPr>
      </p:pic>
    </p:spTree>
    <p:extLst>
      <p:ext uri="{BB962C8B-B14F-4D97-AF65-F5344CB8AC3E}">
        <p14:creationId xmlns:p14="http://schemas.microsoft.com/office/powerpoint/2010/main" val="258031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 4:New Media</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a:stretch>
            <a:fillRect/>
          </a:stretch>
        </p:blipFill>
        <p:spPr>
          <a:xfrm>
            <a:off x="9506288" y="365125"/>
            <a:ext cx="2302589" cy="833369"/>
          </a:xfrm>
          <a:prstGeom prst="rect">
            <a:avLst/>
          </a:prstGeom>
        </p:spPr>
      </p:pic>
      <p:sp>
        <p:nvSpPr>
          <p:cNvPr id="4" name="Tijdelijke aanduiding voor inhoud 3">
            <a:extLst>
              <a:ext uri="{FF2B5EF4-FFF2-40B4-BE49-F238E27FC236}">
                <a16:creationId xmlns:a16="http://schemas.microsoft.com/office/drawing/2014/main" id="{FA270548-8ADB-4974-ABFB-9184D97ED129}"/>
              </a:ext>
            </a:extLst>
          </p:cNvPr>
          <p:cNvSpPr>
            <a:spLocks noGrp="1"/>
          </p:cNvSpPr>
          <p:nvPr>
            <p:ph idx="1"/>
          </p:nvPr>
        </p:nvSpPr>
        <p:spPr/>
        <p:txBody>
          <a:bodyPr/>
          <a:lstStyle/>
          <a:p>
            <a:pPr marL="0" indent="0" algn="ctr">
              <a:buNone/>
            </a:pPr>
            <a:r>
              <a:rPr lang="nl-NL" dirty="0"/>
              <a:t>Voorbeelden Instagram</a:t>
            </a:r>
          </a:p>
          <a:p>
            <a:pPr algn="ctr"/>
            <a:endParaRPr lang="nl-NL" dirty="0"/>
          </a:p>
        </p:txBody>
      </p:sp>
      <p:pic>
        <p:nvPicPr>
          <p:cNvPr id="3" name="Afbeelding 2">
            <a:hlinkClick r:id="rId3"/>
            <a:extLst>
              <a:ext uri="{FF2B5EF4-FFF2-40B4-BE49-F238E27FC236}">
                <a16:creationId xmlns:a16="http://schemas.microsoft.com/office/drawing/2014/main" id="{C77F59B4-8B5D-4798-92E2-F18D2AB6F92E}"/>
              </a:ext>
            </a:extLst>
          </p:cNvPr>
          <p:cNvPicPr>
            <a:picLocks noChangeAspect="1"/>
          </p:cNvPicPr>
          <p:nvPr/>
        </p:nvPicPr>
        <p:blipFill>
          <a:blip r:embed="rId4"/>
          <a:stretch>
            <a:fillRect/>
          </a:stretch>
        </p:blipFill>
        <p:spPr>
          <a:xfrm>
            <a:off x="636105" y="2685957"/>
            <a:ext cx="5260077" cy="3343575"/>
          </a:xfrm>
          <a:prstGeom prst="rect">
            <a:avLst/>
          </a:prstGeom>
        </p:spPr>
      </p:pic>
      <p:pic>
        <p:nvPicPr>
          <p:cNvPr id="5" name="Afbeelding 4">
            <a:hlinkClick r:id="rId5"/>
            <a:extLst>
              <a:ext uri="{FF2B5EF4-FFF2-40B4-BE49-F238E27FC236}">
                <a16:creationId xmlns:a16="http://schemas.microsoft.com/office/drawing/2014/main" id="{FD1A0AD1-0A5E-4E17-9477-C33B9CCD6618}"/>
              </a:ext>
            </a:extLst>
          </p:cNvPr>
          <p:cNvPicPr>
            <a:picLocks noChangeAspect="1"/>
          </p:cNvPicPr>
          <p:nvPr/>
        </p:nvPicPr>
        <p:blipFill>
          <a:blip r:embed="rId6"/>
          <a:stretch>
            <a:fillRect/>
          </a:stretch>
        </p:blipFill>
        <p:spPr>
          <a:xfrm>
            <a:off x="6788544" y="2685956"/>
            <a:ext cx="4537709" cy="3343575"/>
          </a:xfrm>
          <a:prstGeom prst="rect">
            <a:avLst/>
          </a:prstGeom>
        </p:spPr>
      </p:pic>
    </p:spTree>
    <p:extLst>
      <p:ext uri="{BB962C8B-B14F-4D97-AF65-F5344CB8AC3E}">
        <p14:creationId xmlns:p14="http://schemas.microsoft.com/office/powerpoint/2010/main" val="65965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F3C2820-32FA-4374-A685-2A1812D0118B}"/>
              </a:ext>
            </a:extLst>
          </p:cNvPr>
          <p:cNvPicPr>
            <a:picLocks noChangeAspect="1"/>
          </p:cNvPicPr>
          <p:nvPr/>
        </p:nvPicPr>
        <p:blipFill>
          <a:blip r:embed="rId2"/>
          <a:stretch>
            <a:fillRect/>
          </a:stretch>
        </p:blipFill>
        <p:spPr>
          <a:xfrm>
            <a:off x="5776886" y="269158"/>
            <a:ext cx="3869635" cy="2523324"/>
          </a:xfrm>
          <a:prstGeom prst="rect">
            <a:avLst/>
          </a:prstGeom>
        </p:spPr>
      </p:pic>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 4:New Media</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3"/>
          <a:stretch>
            <a:fillRect/>
          </a:stretch>
        </p:blipFill>
        <p:spPr>
          <a:xfrm>
            <a:off x="9506288" y="365125"/>
            <a:ext cx="2302589" cy="833369"/>
          </a:xfrm>
          <a:prstGeom prst="rect">
            <a:avLst/>
          </a:prstGeom>
        </p:spPr>
      </p:pic>
      <p:sp>
        <p:nvSpPr>
          <p:cNvPr id="4" name="Tijdelijke aanduiding voor inhoud 3">
            <a:extLst>
              <a:ext uri="{FF2B5EF4-FFF2-40B4-BE49-F238E27FC236}">
                <a16:creationId xmlns:a16="http://schemas.microsoft.com/office/drawing/2014/main" id="{FA270548-8ADB-4974-ABFB-9184D97ED129}"/>
              </a:ext>
            </a:extLst>
          </p:cNvPr>
          <p:cNvSpPr>
            <a:spLocks noGrp="1"/>
          </p:cNvSpPr>
          <p:nvPr>
            <p:ph idx="1"/>
          </p:nvPr>
        </p:nvSpPr>
        <p:spPr/>
        <p:txBody>
          <a:bodyPr>
            <a:normAutofit/>
          </a:bodyPr>
          <a:lstStyle/>
          <a:p>
            <a:pPr marL="0" indent="0">
              <a:buNone/>
            </a:pPr>
            <a:r>
              <a:rPr lang="nl-NL" dirty="0"/>
              <a:t>Maak nu de opdrachten:</a:t>
            </a:r>
          </a:p>
          <a:p>
            <a:pPr marL="0" indent="0">
              <a:buNone/>
            </a:pPr>
            <a:r>
              <a:rPr lang="nl-NL" dirty="0"/>
              <a:t>1. Inventarisatie</a:t>
            </a:r>
          </a:p>
          <a:p>
            <a:pPr marL="0" indent="0">
              <a:buNone/>
            </a:pPr>
            <a:r>
              <a:rPr lang="nl-NL" dirty="0"/>
              <a:t>Maak een inventarisatie van de gebruikte </a:t>
            </a:r>
            <a:r>
              <a:rPr lang="nl-NL" dirty="0" err="1"/>
              <a:t>social</a:t>
            </a:r>
            <a:r>
              <a:rPr lang="nl-NL" dirty="0"/>
              <a:t> media-kanalen van jouw stagebedrijf, het bedrijf van je ouders of een bedrijf naar keuze.</a:t>
            </a:r>
          </a:p>
          <a:p>
            <a:pPr marL="0" indent="0">
              <a:buNone/>
            </a:pPr>
            <a:r>
              <a:rPr lang="nl-NL" dirty="0"/>
              <a:t> 2. Verbetering</a:t>
            </a:r>
          </a:p>
          <a:p>
            <a:pPr marL="0" indent="0">
              <a:buNone/>
            </a:pPr>
            <a:r>
              <a:rPr lang="nl-NL" dirty="0"/>
              <a:t>Bedenk voor je bedrijf waar je stage loopt, of een andere bedrijf/merk op welke twee </a:t>
            </a:r>
            <a:r>
              <a:rPr lang="nl-NL" dirty="0" err="1"/>
              <a:t>social</a:t>
            </a:r>
            <a:r>
              <a:rPr lang="nl-NL" dirty="0"/>
              <a:t> media platforms nog verbetering mogelijk is en werk dit kort uit. Wat moet er gebeuren? Wat is daarvoor nodig?</a:t>
            </a:r>
          </a:p>
          <a:p>
            <a:pPr marL="0" indent="0">
              <a:buNone/>
            </a:pPr>
            <a:r>
              <a:rPr lang="nl-NL" dirty="0"/>
              <a:t>3. Werk verder aan je eindpresentatie</a:t>
            </a:r>
          </a:p>
          <a:p>
            <a:pPr marL="0" indent="0">
              <a:buNone/>
            </a:pPr>
            <a:endParaRPr lang="nl-NL" dirty="0"/>
          </a:p>
        </p:txBody>
      </p:sp>
    </p:spTree>
    <p:extLst>
      <p:ext uri="{BB962C8B-B14F-4D97-AF65-F5344CB8AC3E}">
        <p14:creationId xmlns:p14="http://schemas.microsoft.com/office/powerpoint/2010/main" val="273166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Lesprogramma</a:t>
            </a:r>
          </a:p>
        </p:txBody>
      </p:sp>
      <p:sp>
        <p:nvSpPr>
          <p:cNvPr id="6" name="Tijdelijke aanduiding voor inhoud 5">
            <a:extLst>
              <a:ext uri="{FF2B5EF4-FFF2-40B4-BE49-F238E27FC236}">
                <a16:creationId xmlns:a16="http://schemas.microsoft.com/office/drawing/2014/main" id="{6E19CDB8-2BC7-40DF-ADE2-BB851071AEE7}"/>
              </a:ext>
            </a:extLst>
          </p:cNvPr>
          <p:cNvSpPr>
            <a:spLocks noGrp="1"/>
          </p:cNvSpPr>
          <p:nvPr>
            <p:ph idx="1"/>
          </p:nvPr>
        </p:nvSpPr>
        <p:spPr/>
        <p:txBody>
          <a:bodyPr/>
          <a:lstStyle/>
          <a:p>
            <a:pPr marL="0" indent="0">
              <a:buNone/>
            </a:pPr>
            <a:r>
              <a:rPr lang="nl-NL" dirty="0"/>
              <a:t>Les 1: introductie module: </a:t>
            </a:r>
            <a:r>
              <a:rPr lang="nl-NL" dirty="0" err="1"/>
              <a:t>versmarketing</a:t>
            </a:r>
            <a:endParaRPr lang="nl-NL" dirty="0"/>
          </a:p>
          <a:p>
            <a:pPr marL="0" indent="0">
              <a:buNone/>
            </a:pPr>
            <a:r>
              <a:rPr lang="nl-NL" dirty="0"/>
              <a:t>Les 2:	storytelling eigen product</a:t>
            </a:r>
          </a:p>
          <a:p>
            <a:pPr marL="0" indent="0">
              <a:buNone/>
            </a:pPr>
            <a:r>
              <a:rPr lang="nl-NL" dirty="0"/>
              <a:t>Les 3: </a:t>
            </a:r>
            <a:r>
              <a:rPr lang="nl-NL" dirty="0" err="1"/>
              <a:t>category</a:t>
            </a:r>
            <a:r>
              <a:rPr lang="nl-NL" dirty="0"/>
              <a:t> management</a:t>
            </a:r>
          </a:p>
          <a:p>
            <a:pPr marL="0" indent="0">
              <a:buNone/>
            </a:pPr>
            <a:r>
              <a:rPr lang="nl-NL" dirty="0"/>
              <a:t>Les 4: new media</a:t>
            </a:r>
          </a:p>
          <a:p>
            <a:pPr marL="0" indent="0">
              <a:buNone/>
            </a:pPr>
            <a:r>
              <a:rPr lang="nl-NL" dirty="0"/>
              <a:t>Les 5:	e-commerce</a:t>
            </a:r>
          </a:p>
          <a:p>
            <a:pPr marL="0" indent="0">
              <a:buNone/>
            </a:pPr>
            <a:r>
              <a:rPr lang="nl-NL" dirty="0"/>
              <a:t>Les 6: marketingplan</a:t>
            </a:r>
          </a:p>
          <a:p>
            <a:pPr marL="0" indent="0">
              <a:buNone/>
            </a:pPr>
            <a:r>
              <a:rPr lang="nl-NL" dirty="0"/>
              <a:t>Les 7: marketingplan</a:t>
            </a:r>
          </a:p>
          <a:p>
            <a:pPr marL="0" indent="0">
              <a:buNone/>
            </a:pPr>
            <a:r>
              <a:rPr lang="nl-NL" dirty="0"/>
              <a:t>Les 8: presentaties</a:t>
            </a:r>
          </a:p>
          <a:p>
            <a:endParaRPr lang="nl-NL" dirty="0"/>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a:stretch>
            <a:fillRect/>
          </a:stretch>
        </p:blipFill>
        <p:spPr>
          <a:xfrm>
            <a:off x="9731575" y="2956753"/>
            <a:ext cx="2302589" cy="833369"/>
          </a:xfrm>
          <a:prstGeom prst="rect">
            <a:avLst/>
          </a:prstGeom>
        </p:spPr>
      </p:pic>
      <p:pic>
        <p:nvPicPr>
          <p:cNvPr id="8" name="Afbeelding 7">
            <a:extLst>
              <a:ext uri="{FF2B5EF4-FFF2-40B4-BE49-F238E27FC236}">
                <a16:creationId xmlns:a16="http://schemas.microsoft.com/office/drawing/2014/main" id="{6A9A18D0-FEE5-4DE1-BB80-BCD657F1F48E}"/>
              </a:ext>
            </a:extLst>
          </p:cNvPr>
          <p:cNvPicPr>
            <a:picLocks noChangeAspect="1"/>
          </p:cNvPicPr>
          <p:nvPr/>
        </p:nvPicPr>
        <p:blipFill>
          <a:blip r:embed="rId3"/>
          <a:stretch>
            <a:fillRect/>
          </a:stretch>
        </p:blipFill>
        <p:spPr>
          <a:xfrm>
            <a:off x="7195930" y="365125"/>
            <a:ext cx="4292969" cy="2414795"/>
          </a:xfrm>
          <a:prstGeom prst="rect">
            <a:avLst/>
          </a:prstGeom>
        </p:spPr>
      </p:pic>
    </p:spTree>
    <p:extLst>
      <p:ext uri="{BB962C8B-B14F-4D97-AF65-F5344CB8AC3E}">
        <p14:creationId xmlns:p14="http://schemas.microsoft.com/office/powerpoint/2010/main" val="253476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 4:New Media</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a:stretch>
            <a:fillRect/>
          </a:stretch>
        </p:blipFill>
        <p:spPr>
          <a:xfrm>
            <a:off x="9506288" y="264352"/>
            <a:ext cx="2302589" cy="833369"/>
          </a:xfrm>
          <a:prstGeom prst="rect">
            <a:avLst/>
          </a:prstGeom>
        </p:spPr>
      </p:pic>
      <p:sp>
        <p:nvSpPr>
          <p:cNvPr id="4" name="Tijdelijke aanduiding voor inhoud 3">
            <a:extLst>
              <a:ext uri="{FF2B5EF4-FFF2-40B4-BE49-F238E27FC236}">
                <a16:creationId xmlns:a16="http://schemas.microsoft.com/office/drawing/2014/main" id="{FA270548-8ADB-4974-ABFB-9184D97ED129}"/>
              </a:ext>
            </a:extLst>
          </p:cNvPr>
          <p:cNvSpPr>
            <a:spLocks noGrp="1"/>
          </p:cNvSpPr>
          <p:nvPr>
            <p:ph idx="1"/>
          </p:nvPr>
        </p:nvSpPr>
        <p:spPr/>
        <p:txBody>
          <a:bodyPr>
            <a:noAutofit/>
          </a:bodyPr>
          <a:lstStyle/>
          <a:p>
            <a:pPr marL="0" indent="0">
              <a:buNone/>
            </a:pPr>
            <a:r>
              <a:rPr lang="nl-NL" sz="2400" dirty="0"/>
              <a:t>Redenen om te investeren in </a:t>
            </a:r>
            <a:r>
              <a:rPr lang="nl-NL" sz="2400" dirty="0" err="1"/>
              <a:t>social</a:t>
            </a:r>
            <a:r>
              <a:rPr lang="nl-NL" sz="2400" dirty="0"/>
              <a:t> media</a:t>
            </a:r>
          </a:p>
          <a:p>
            <a:r>
              <a:rPr lang="nl-NL" sz="2400" dirty="0"/>
              <a:t>Op </a:t>
            </a:r>
            <a:r>
              <a:rPr lang="nl-NL" sz="2400" dirty="0" err="1"/>
              <a:t>social</a:t>
            </a:r>
            <a:r>
              <a:rPr lang="nl-NL" sz="2400" dirty="0"/>
              <a:t> media kan je veel van jezelf laten zien (en veel meer doen dan alleen maar roepen dat je de goedkoopste of beste bent – je kunt dat ook bewijzen). Daarom zijn </a:t>
            </a:r>
            <a:r>
              <a:rPr lang="nl-NL" sz="2400" dirty="0" err="1"/>
              <a:t>social</a:t>
            </a:r>
            <a:r>
              <a:rPr lang="nl-NL" sz="2400" dirty="0"/>
              <a:t> media bij uitstek geschikt voor branding.</a:t>
            </a:r>
          </a:p>
          <a:p>
            <a:r>
              <a:rPr lang="nl-NL" sz="2400" dirty="0"/>
              <a:t>Het is relatief goedkoop. Vergelijk een advertentiecampagne op </a:t>
            </a:r>
            <a:r>
              <a:rPr lang="nl-NL" sz="2400" dirty="0" err="1"/>
              <a:t>social</a:t>
            </a:r>
            <a:r>
              <a:rPr lang="nl-NL" sz="2400" dirty="0"/>
              <a:t> media met een reclame campagne op TV; het scheelt vele tienduizenden euro’s.</a:t>
            </a:r>
          </a:p>
          <a:p>
            <a:r>
              <a:rPr lang="nl-NL" sz="2400" dirty="0"/>
              <a:t>Je bereikt consumenten die (wellicht) anders moeilijk te bereiken zijn.</a:t>
            </a:r>
          </a:p>
          <a:p>
            <a:r>
              <a:rPr lang="nl-NL" sz="2400" dirty="0"/>
              <a:t>Jongeren spenderen heel veel tijd op </a:t>
            </a:r>
            <a:r>
              <a:rPr lang="nl-NL" sz="2400" dirty="0" err="1"/>
              <a:t>social</a:t>
            </a:r>
            <a:r>
              <a:rPr lang="nl-NL" sz="2400" dirty="0"/>
              <a:t> media. Je mag aannemen dat de consument van de toekomst dit ook zal doen.</a:t>
            </a:r>
          </a:p>
          <a:p>
            <a:r>
              <a:rPr lang="nl-NL" sz="2400" dirty="0"/>
              <a:t>De concurrentie doet het ook!</a:t>
            </a:r>
          </a:p>
        </p:txBody>
      </p:sp>
      <p:pic>
        <p:nvPicPr>
          <p:cNvPr id="5" name="Afbeelding 4">
            <a:extLst>
              <a:ext uri="{FF2B5EF4-FFF2-40B4-BE49-F238E27FC236}">
                <a16:creationId xmlns:a16="http://schemas.microsoft.com/office/drawing/2014/main" id="{99B0E38B-AEF5-4CF2-887D-1ED64BA930B5}"/>
              </a:ext>
            </a:extLst>
          </p:cNvPr>
          <p:cNvPicPr>
            <a:picLocks noChangeAspect="1"/>
          </p:cNvPicPr>
          <p:nvPr/>
        </p:nvPicPr>
        <p:blipFill>
          <a:blip r:embed="rId3"/>
          <a:stretch>
            <a:fillRect/>
          </a:stretch>
        </p:blipFill>
        <p:spPr>
          <a:xfrm>
            <a:off x="10657582" y="3790122"/>
            <a:ext cx="1405559" cy="2908851"/>
          </a:xfrm>
          <a:prstGeom prst="rect">
            <a:avLst/>
          </a:prstGeom>
        </p:spPr>
      </p:pic>
    </p:spTree>
    <p:extLst>
      <p:ext uri="{BB962C8B-B14F-4D97-AF65-F5344CB8AC3E}">
        <p14:creationId xmlns:p14="http://schemas.microsoft.com/office/powerpoint/2010/main" val="60782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 4:New Media</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a:stretch>
            <a:fillRect/>
          </a:stretch>
        </p:blipFill>
        <p:spPr>
          <a:xfrm>
            <a:off x="9731575" y="365125"/>
            <a:ext cx="2302589" cy="833369"/>
          </a:xfrm>
          <a:prstGeom prst="rect">
            <a:avLst/>
          </a:prstGeom>
        </p:spPr>
      </p:pic>
      <p:sp>
        <p:nvSpPr>
          <p:cNvPr id="4" name="Tijdelijke aanduiding voor inhoud 3">
            <a:extLst>
              <a:ext uri="{FF2B5EF4-FFF2-40B4-BE49-F238E27FC236}">
                <a16:creationId xmlns:a16="http://schemas.microsoft.com/office/drawing/2014/main" id="{FA270548-8ADB-4974-ABFB-9184D97ED129}"/>
              </a:ext>
            </a:extLst>
          </p:cNvPr>
          <p:cNvSpPr>
            <a:spLocks noGrp="1"/>
          </p:cNvSpPr>
          <p:nvPr>
            <p:ph idx="1"/>
          </p:nvPr>
        </p:nvSpPr>
        <p:spPr/>
        <p:txBody>
          <a:bodyPr/>
          <a:lstStyle/>
          <a:p>
            <a:pPr marL="0" indent="0">
              <a:buNone/>
            </a:pPr>
            <a:r>
              <a:rPr lang="nl-NL" dirty="0"/>
              <a:t>Trends in </a:t>
            </a:r>
            <a:r>
              <a:rPr lang="nl-NL" dirty="0" err="1"/>
              <a:t>social</a:t>
            </a:r>
            <a:r>
              <a:rPr lang="nl-NL" dirty="0"/>
              <a:t> media marketing</a:t>
            </a:r>
          </a:p>
          <a:p>
            <a:r>
              <a:rPr lang="nl-NL" dirty="0"/>
              <a:t>Audio en Video</a:t>
            </a:r>
          </a:p>
          <a:p>
            <a:r>
              <a:rPr lang="nl-NL" dirty="0"/>
              <a:t>Smartphones</a:t>
            </a:r>
          </a:p>
          <a:p>
            <a:r>
              <a:rPr lang="nl-NL" dirty="0"/>
              <a:t>Kosten</a:t>
            </a:r>
          </a:p>
          <a:p>
            <a:r>
              <a:rPr lang="nl-NL" dirty="0"/>
              <a:t>Online transacties</a:t>
            </a:r>
          </a:p>
          <a:p>
            <a:r>
              <a:rPr lang="nl-NL" dirty="0"/>
              <a:t>Reviews</a:t>
            </a:r>
          </a:p>
          <a:p>
            <a:r>
              <a:rPr lang="nl-NL" dirty="0"/>
              <a:t>Big Data</a:t>
            </a:r>
          </a:p>
          <a:p>
            <a:r>
              <a:rPr lang="nl-NL" dirty="0" err="1"/>
              <a:t>Influencers</a:t>
            </a:r>
            <a:endParaRPr lang="nl-NL" dirty="0"/>
          </a:p>
          <a:p>
            <a:endParaRPr lang="nl-NL" dirty="0"/>
          </a:p>
        </p:txBody>
      </p:sp>
      <p:pic>
        <p:nvPicPr>
          <p:cNvPr id="6" name="Afbeelding 5">
            <a:extLst>
              <a:ext uri="{FF2B5EF4-FFF2-40B4-BE49-F238E27FC236}">
                <a16:creationId xmlns:a16="http://schemas.microsoft.com/office/drawing/2014/main" id="{0F5D240E-E438-406A-817F-AB842F96A83B}"/>
              </a:ext>
            </a:extLst>
          </p:cNvPr>
          <p:cNvPicPr>
            <a:picLocks noChangeAspect="1"/>
          </p:cNvPicPr>
          <p:nvPr/>
        </p:nvPicPr>
        <p:blipFill>
          <a:blip r:embed="rId3"/>
          <a:stretch>
            <a:fillRect/>
          </a:stretch>
        </p:blipFill>
        <p:spPr>
          <a:xfrm>
            <a:off x="6248244" y="2747201"/>
            <a:ext cx="5339327" cy="2990023"/>
          </a:xfrm>
          <a:prstGeom prst="rect">
            <a:avLst/>
          </a:prstGeom>
        </p:spPr>
      </p:pic>
    </p:spTree>
    <p:extLst>
      <p:ext uri="{BB962C8B-B14F-4D97-AF65-F5344CB8AC3E}">
        <p14:creationId xmlns:p14="http://schemas.microsoft.com/office/powerpoint/2010/main" val="421501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 4:New Media</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a:stretch>
            <a:fillRect/>
          </a:stretch>
        </p:blipFill>
        <p:spPr>
          <a:xfrm>
            <a:off x="9493036" y="365125"/>
            <a:ext cx="2302589" cy="833369"/>
          </a:xfrm>
          <a:prstGeom prst="rect">
            <a:avLst/>
          </a:prstGeom>
        </p:spPr>
      </p:pic>
      <p:sp>
        <p:nvSpPr>
          <p:cNvPr id="4" name="Tijdelijke aanduiding voor inhoud 3">
            <a:extLst>
              <a:ext uri="{FF2B5EF4-FFF2-40B4-BE49-F238E27FC236}">
                <a16:creationId xmlns:a16="http://schemas.microsoft.com/office/drawing/2014/main" id="{FA270548-8ADB-4974-ABFB-9184D97ED129}"/>
              </a:ext>
            </a:extLst>
          </p:cNvPr>
          <p:cNvSpPr>
            <a:spLocks noGrp="1"/>
          </p:cNvSpPr>
          <p:nvPr>
            <p:ph idx="1"/>
          </p:nvPr>
        </p:nvSpPr>
        <p:spPr>
          <a:xfrm>
            <a:off x="838200" y="1253331"/>
            <a:ext cx="10515600" cy="4351338"/>
          </a:xfrm>
        </p:spPr>
        <p:txBody>
          <a:bodyPr/>
          <a:lstStyle/>
          <a:p>
            <a:r>
              <a:rPr lang="nl-NL" dirty="0"/>
              <a:t>Voor wie?</a:t>
            </a:r>
          </a:p>
          <a:p>
            <a:r>
              <a:rPr lang="nl-NL" dirty="0"/>
              <a:t>Voor wie is mijn account bedoeld? Retailers of consumenten? Of zelfs een andere doelgroep? </a:t>
            </a:r>
          </a:p>
          <a:p>
            <a:r>
              <a:rPr lang="nl-NL" dirty="0"/>
              <a:t>Elke doelgroep zal op een iets andere manier bediend willen worden. Een bloemen Cash &amp; Carry zal zich op bloemisten richten, terwijl bloemisten zich op de eindconsument richten. </a:t>
            </a:r>
          </a:p>
          <a:p>
            <a:r>
              <a:rPr lang="nl-NL" dirty="0"/>
              <a:t>Als de doelstelling van beiden inspireren is, dan kom je wellicht soortgelijke afbeeldingen tegen. Als een van beide partijen ook prijzen wil communiceren, dan verandert de doelstelling.</a:t>
            </a:r>
          </a:p>
        </p:txBody>
      </p:sp>
      <p:pic>
        <p:nvPicPr>
          <p:cNvPr id="3" name="Afbeelding 2">
            <a:extLst>
              <a:ext uri="{FF2B5EF4-FFF2-40B4-BE49-F238E27FC236}">
                <a16:creationId xmlns:a16="http://schemas.microsoft.com/office/drawing/2014/main" id="{E80A33C0-0BCF-416B-9D2A-FF67BA97BD8C}"/>
              </a:ext>
            </a:extLst>
          </p:cNvPr>
          <p:cNvPicPr>
            <a:picLocks noChangeAspect="1"/>
          </p:cNvPicPr>
          <p:nvPr/>
        </p:nvPicPr>
        <p:blipFill>
          <a:blip r:embed="rId3"/>
          <a:stretch>
            <a:fillRect/>
          </a:stretch>
        </p:blipFill>
        <p:spPr>
          <a:xfrm flipH="1">
            <a:off x="3768936" y="5187191"/>
            <a:ext cx="5136834" cy="1558166"/>
          </a:xfrm>
          <a:prstGeom prst="rect">
            <a:avLst/>
          </a:prstGeom>
        </p:spPr>
      </p:pic>
    </p:spTree>
    <p:extLst>
      <p:ext uri="{BB962C8B-B14F-4D97-AF65-F5344CB8AC3E}">
        <p14:creationId xmlns:p14="http://schemas.microsoft.com/office/powerpoint/2010/main" val="15186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 4:New Media</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a:stretch>
            <a:fillRect/>
          </a:stretch>
        </p:blipFill>
        <p:spPr>
          <a:xfrm>
            <a:off x="9585801" y="508103"/>
            <a:ext cx="2302589" cy="833369"/>
          </a:xfrm>
          <a:prstGeom prst="rect">
            <a:avLst/>
          </a:prstGeom>
        </p:spPr>
      </p:pic>
      <p:sp>
        <p:nvSpPr>
          <p:cNvPr id="4" name="Tijdelijke aanduiding voor inhoud 3">
            <a:extLst>
              <a:ext uri="{FF2B5EF4-FFF2-40B4-BE49-F238E27FC236}">
                <a16:creationId xmlns:a16="http://schemas.microsoft.com/office/drawing/2014/main" id="{FA270548-8ADB-4974-ABFB-9184D97ED129}"/>
              </a:ext>
            </a:extLst>
          </p:cNvPr>
          <p:cNvSpPr>
            <a:spLocks noGrp="1"/>
          </p:cNvSpPr>
          <p:nvPr>
            <p:ph idx="1"/>
          </p:nvPr>
        </p:nvSpPr>
        <p:spPr/>
        <p:txBody>
          <a:bodyPr>
            <a:normAutofit fontScale="92500"/>
          </a:bodyPr>
          <a:lstStyle/>
          <a:p>
            <a:r>
              <a:rPr lang="nl-NL" dirty="0"/>
              <a:t>Passend?</a:t>
            </a:r>
          </a:p>
          <a:p>
            <a:r>
              <a:rPr lang="nl-NL" dirty="0"/>
              <a:t>Elk </a:t>
            </a:r>
            <a:r>
              <a:rPr lang="nl-NL" dirty="0" err="1"/>
              <a:t>social</a:t>
            </a:r>
            <a:r>
              <a:rPr lang="nl-NL" dirty="0"/>
              <a:t> media platform heeft weer een andere impact op je marketingstrategie. </a:t>
            </a:r>
          </a:p>
          <a:p>
            <a:r>
              <a:rPr lang="nl-NL" dirty="0"/>
              <a:t>Zoek je naar de grote massa en is jouw merk totaal onbekend? Of wil je juist versterking van een bepaald merkprofiel? </a:t>
            </a:r>
          </a:p>
          <a:p>
            <a:r>
              <a:rPr lang="nl-NL" dirty="0"/>
              <a:t>En zoek je versterking naar nieuwe doelgroepen of wil je nieuwe doelgroepen aantrekken? </a:t>
            </a:r>
          </a:p>
          <a:p>
            <a:r>
              <a:rPr lang="nl-NL" dirty="0"/>
              <a:t>Als branding (nog) geen onderdeel uitmaakt van de campagne, dan is het goed mogelijk dat Instagram niet het juiste medium is. Marketingbeleid is immers net een puzzel; alles wat je doet moet op elkaar aansluiten.</a:t>
            </a:r>
          </a:p>
        </p:txBody>
      </p:sp>
      <p:pic>
        <p:nvPicPr>
          <p:cNvPr id="3" name="Afbeelding 2">
            <a:extLst>
              <a:ext uri="{FF2B5EF4-FFF2-40B4-BE49-F238E27FC236}">
                <a16:creationId xmlns:a16="http://schemas.microsoft.com/office/drawing/2014/main" id="{E34F1E6E-2B6A-4AE0-8A7F-D14BF163E9CE}"/>
              </a:ext>
            </a:extLst>
          </p:cNvPr>
          <p:cNvPicPr>
            <a:picLocks noChangeAspect="1"/>
          </p:cNvPicPr>
          <p:nvPr/>
        </p:nvPicPr>
        <p:blipFill>
          <a:blip r:embed="rId3"/>
          <a:stretch>
            <a:fillRect/>
          </a:stretch>
        </p:blipFill>
        <p:spPr>
          <a:xfrm>
            <a:off x="5353878" y="365125"/>
            <a:ext cx="3332922" cy="1845010"/>
          </a:xfrm>
          <a:prstGeom prst="rect">
            <a:avLst/>
          </a:prstGeom>
        </p:spPr>
      </p:pic>
    </p:spTree>
    <p:extLst>
      <p:ext uri="{BB962C8B-B14F-4D97-AF65-F5344CB8AC3E}">
        <p14:creationId xmlns:p14="http://schemas.microsoft.com/office/powerpoint/2010/main" val="98140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5D8257F9-C6C2-4947-90D5-F140829A2A28}"/>
              </a:ext>
            </a:extLst>
          </p:cNvPr>
          <p:cNvPicPr>
            <a:picLocks noChangeAspect="1"/>
          </p:cNvPicPr>
          <p:nvPr/>
        </p:nvPicPr>
        <p:blipFill>
          <a:blip r:embed="rId2"/>
          <a:stretch>
            <a:fillRect/>
          </a:stretch>
        </p:blipFill>
        <p:spPr>
          <a:xfrm>
            <a:off x="9059052" y="1579527"/>
            <a:ext cx="3001617" cy="3001617"/>
          </a:xfrm>
          <a:prstGeom prst="rect">
            <a:avLst/>
          </a:prstGeom>
        </p:spPr>
      </p:pic>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 4:New Media</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3"/>
          <a:stretch>
            <a:fillRect/>
          </a:stretch>
        </p:blipFill>
        <p:spPr>
          <a:xfrm>
            <a:off x="9758080" y="611221"/>
            <a:ext cx="2302589" cy="833369"/>
          </a:xfrm>
          <a:prstGeom prst="rect">
            <a:avLst/>
          </a:prstGeom>
        </p:spPr>
      </p:pic>
      <p:sp>
        <p:nvSpPr>
          <p:cNvPr id="4" name="Tijdelijke aanduiding voor inhoud 3">
            <a:extLst>
              <a:ext uri="{FF2B5EF4-FFF2-40B4-BE49-F238E27FC236}">
                <a16:creationId xmlns:a16="http://schemas.microsoft.com/office/drawing/2014/main" id="{FA270548-8ADB-4974-ABFB-9184D97ED129}"/>
              </a:ext>
            </a:extLst>
          </p:cNvPr>
          <p:cNvSpPr>
            <a:spLocks noGrp="1"/>
          </p:cNvSpPr>
          <p:nvPr>
            <p:ph idx="1"/>
          </p:nvPr>
        </p:nvSpPr>
        <p:spPr/>
        <p:txBody>
          <a:bodyPr/>
          <a:lstStyle/>
          <a:p>
            <a:pPr marL="0" indent="0">
              <a:buNone/>
            </a:pPr>
            <a:r>
              <a:rPr lang="nl-NL" dirty="0"/>
              <a:t>De randvoorwaarden voor succes:</a:t>
            </a:r>
          </a:p>
          <a:p>
            <a:r>
              <a:rPr lang="nl-NL" dirty="0"/>
              <a:t>Eenduidige stijl</a:t>
            </a:r>
          </a:p>
          <a:p>
            <a:r>
              <a:rPr lang="nl-NL" dirty="0"/>
              <a:t>Duidelijke website</a:t>
            </a:r>
          </a:p>
          <a:p>
            <a:r>
              <a:rPr lang="nl-NL" dirty="0"/>
              <a:t>Goede kwaliteit producten</a:t>
            </a:r>
          </a:p>
          <a:p>
            <a:r>
              <a:rPr lang="nl-NL" dirty="0"/>
              <a:t>Goede interne communicatie</a:t>
            </a:r>
          </a:p>
          <a:p>
            <a:pPr marL="0" indent="0">
              <a:buNone/>
            </a:pPr>
            <a:r>
              <a:rPr lang="nl-NL" dirty="0"/>
              <a:t>Deze zaken moet je op orde hebben voor je naar buiten kunt communiceren</a:t>
            </a:r>
          </a:p>
          <a:p>
            <a:endParaRPr lang="nl-NL" dirty="0"/>
          </a:p>
        </p:txBody>
      </p:sp>
    </p:spTree>
    <p:extLst>
      <p:ext uri="{BB962C8B-B14F-4D97-AF65-F5344CB8AC3E}">
        <p14:creationId xmlns:p14="http://schemas.microsoft.com/office/powerpoint/2010/main" val="251280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 4:New Media</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a:stretch>
            <a:fillRect/>
          </a:stretch>
        </p:blipFill>
        <p:spPr>
          <a:xfrm>
            <a:off x="9705070" y="365125"/>
            <a:ext cx="2302589" cy="833369"/>
          </a:xfrm>
          <a:prstGeom prst="rect">
            <a:avLst/>
          </a:prstGeom>
        </p:spPr>
      </p:pic>
      <p:sp>
        <p:nvSpPr>
          <p:cNvPr id="5" name="Tijdelijke aanduiding voor inhoud 4">
            <a:extLst>
              <a:ext uri="{FF2B5EF4-FFF2-40B4-BE49-F238E27FC236}">
                <a16:creationId xmlns:a16="http://schemas.microsoft.com/office/drawing/2014/main" id="{B481067F-1B28-42CF-B656-95DC2ACF2612}"/>
              </a:ext>
            </a:extLst>
          </p:cNvPr>
          <p:cNvSpPr>
            <a:spLocks noGrp="1"/>
          </p:cNvSpPr>
          <p:nvPr>
            <p:ph idx="1"/>
          </p:nvPr>
        </p:nvSpPr>
        <p:spPr/>
        <p:txBody>
          <a:bodyPr/>
          <a:lstStyle/>
          <a:p>
            <a:pPr marL="0" indent="0">
              <a:buNone/>
            </a:pPr>
            <a:r>
              <a:rPr lang="nl-NL" dirty="0"/>
              <a:t>6 Golden </a:t>
            </a:r>
            <a:r>
              <a:rPr lang="nl-NL" dirty="0" err="1"/>
              <a:t>rules</a:t>
            </a:r>
            <a:r>
              <a:rPr lang="nl-NL" dirty="0"/>
              <a:t>:</a:t>
            </a:r>
          </a:p>
          <a:p>
            <a:r>
              <a:rPr lang="nl-NL" dirty="0"/>
              <a:t>Post regelmatig</a:t>
            </a:r>
          </a:p>
          <a:p>
            <a:r>
              <a:rPr lang="nl-NL" dirty="0"/>
              <a:t>Post relevante content</a:t>
            </a:r>
          </a:p>
          <a:p>
            <a:r>
              <a:rPr lang="nl-NL" dirty="0"/>
              <a:t>Wees creatief</a:t>
            </a:r>
          </a:p>
          <a:p>
            <a:r>
              <a:rPr lang="nl-NL" dirty="0"/>
              <a:t>Reageer op reacties van volgers</a:t>
            </a:r>
          </a:p>
          <a:p>
            <a:r>
              <a:rPr lang="nl-NL" dirty="0"/>
              <a:t>Wees jezelf</a:t>
            </a:r>
          </a:p>
          <a:p>
            <a:r>
              <a:rPr lang="nl-NL" dirty="0"/>
              <a:t>Gebruik veel afbeeldingen en video</a:t>
            </a:r>
          </a:p>
          <a:p>
            <a:endParaRPr lang="nl-NL" dirty="0"/>
          </a:p>
          <a:p>
            <a:endParaRPr lang="nl-NL" dirty="0"/>
          </a:p>
          <a:p>
            <a:endParaRPr lang="nl-NL" dirty="0"/>
          </a:p>
        </p:txBody>
      </p:sp>
      <p:pic>
        <p:nvPicPr>
          <p:cNvPr id="6" name="Afbeelding 5">
            <a:extLst>
              <a:ext uri="{FF2B5EF4-FFF2-40B4-BE49-F238E27FC236}">
                <a16:creationId xmlns:a16="http://schemas.microsoft.com/office/drawing/2014/main" id="{D301BC97-BCD8-4045-B5CF-4A3B67B489BB}"/>
              </a:ext>
            </a:extLst>
          </p:cNvPr>
          <p:cNvPicPr>
            <a:picLocks noChangeAspect="1"/>
          </p:cNvPicPr>
          <p:nvPr/>
        </p:nvPicPr>
        <p:blipFill>
          <a:blip r:embed="rId3"/>
          <a:stretch>
            <a:fillRect/>
          </a:stretch>
        </p:blipFill>
        <p:spPr>
          <a:xfrm>
            <a:off x="6895195" y="1333431"/>
            <a:ext cx="4590291" cy="4590291"/>
          </a:xfrm>
          <a:prstGeom prst="rect">
            <a:avLst/>
          </a:prstGeom>
        </p:spPr>
      </p:pic>
    </p:spTree>
    <p:extLst>
      <p:ext uri="{BB962C8B-B14F-4D97-AF65-F5344CB8AC3E}">
        <p14:creationId xmlns:p14="http://schemas.microsoft.com/office/powerpoint/2010/main" val="288961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 4:New Media</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a:stretch>
            <a:fillRect/>
          </a:stretch>
        </p:blipFill>
        <p:spPr>
          <a:xfrm>
            <a:off x="9612305" y="365125"/>
            <a:ext cx="2302589" cy="833369"/>
          </a:xfrm>
          <a:prstGeom prst="rect">
            <a:avLst/>
          </a:prstGeom>
        </p:spPr>
      </p:pic>
      <p:sp>
        <p:nvSpPr>
          <p:cNvPr id="5" name="Tekstvak 4">
            <a:extLst>
              <a:ext uri="{FF2B5EF4-FFF2-40B4-BE49-F238E27FC236}">
                <a16:creationId xmlns:a16="http://schemas.microsoft.com/office/drawing/2014/main" id="{C9134AB4-27EA-4BFD-A5BB-5F2AC854461D}"/>
              </a:ext>
            </a:extLst>
          </p:cNvPr>
          <p:cNvSpPr txBox="1"/>
          <p:nvPr/>
        </p:nvSpPr>
        <p:spPr>
          <a:xfrm>
            <a:off x="838200" y="1690688"/>
            <a:ext cx="8451574" cy="4524315"/>
          </a:xfrm>
          <a:prstGeom prst="rect">
            <a:avLst/>
          </a:prstGeom>
          <a:noFill/>
        </p:spPr>
        <p:txBody>
          <a:bodyPr wrap="square" rtlCol="0">
            <a:spAutoFit/>
          </a:bodyPr>
          <a:lstStyle/>
          <a:p>
            <a:r>
              <a:rPr lang="nl-NL" sz="2400" dirty="0"/>
              <a:t>Tips:</a:t>
            </a:r>
          </a:p>
          <a:p>
            <a:pPr marL="285750" indent="-285750">
              <a:buFont typeface="Arial" panose="020B0604020202020204" pitchFamily="34" charset="0"/>
              <a:buChar char="•"/>
            </a:pPr>
            <a:r>
              <a:rPr lang="nl-NL" sz="2400" dirty="0"/>
              <a:t>Gebruik afbeeldingen of video</a:t>
            </a:r>
          </a:p>
          <a:p>
            <a:pPr marL="285750" indent="-285750">
              <a:buFont typeface="Arial" panose="020B0604020202020204" pitchFamily="34" charset="0"/>
              <a:buChar char="•"/>
            </a:pPr>
            <a:r>
              <a:rPr lang="nl-NL" sz="2400" dirty="0"/>
              <a:t>Hou het kort</a:t>
            </a:r>
          </a:p>
          <a:p>
            <a:pPr marL="285750" indent="-285750">
              <a:buFont typeface="Arial" panose="020B0604020202020204" pitchFamily="34" charset="0"/>
              <a:buChar char="•"/>
            </a:pPr>
            <a:r>
              <a:rPr lang="nl-NL" sz="2400" dirty="0"/>
              <a:t>Toon emoties</a:t>
            </a:r>
          </a:p>
          <a:p>
            <a:pPr marL="285750" indent="-285750">
              <a:buFont typeface="Arial" panose="020B0604020202020204" pitchFamily="34" charset="0"/>
              <a:buChar char="•"/>
            </a:pPr>
            <a:r>
              <a:rPr lang="nl-NL" sz="2400" dirty="0"/>
              <a:t>Stel vragen</a:t>
            </a:r>
          </a:p>
          <a:p>
            <a:pPr marL="285750" indent="-285750">
              <a:buFont typeface="Arial" panose="020B0604020202020204" pitchFamily="34" charset="0"/>
              <a:buChar char="•"/>
            </a:pPr>
            <a:r>
              <a:rPr lang="nl-NL" sz="2400" dirty="0"/>
              <a:t>Praat over jezelf</a:t>
            </a:r>
          </a:p>
          <a:p>
            <a:pPr marL="285750" indent="-285750">
              <a:buFont typeface="Arial" panose="020B0604020202020204" pitchFamily="34" charset="0"/>
              <a:buChar char="•"/>
            </a:pPr>
            <a:r>
              <a:rPr lang="nl-NL" sz="2400" dirty="0"/>
              <a:t>Gebruik geen afkortingen</a:t>
            </a:r>
          </a:p>
          <a:p>
            <a:pPr marL="285750" indent="-285750">
              <a:buFont typeface="Arial" panose="020B0604020202020204" pitchFamily="34" charset="0"/>
              <a:buChar char="•"/>
            </a:pPr>
            <a:r>
              <a:rPr lang="nl-NL" sz="2400" dirty="0"/>
              <a:t>Promoot niet te veel</a:t>
            </a:r>
          </a:p>
          <a:p>
            <a:pPr marL="285750" indent="-285750">
              <a:buFont typeface="Arial" panose="020B0604020202020204" pitchFamily="34" charset="0"/>
              <a:buChar char="•"/>
            </a:pPr>
            <a:r>
              <a:rPr lang="nl-NL" sz="2400" dirty="0"/>
              <a:t>Kies je tijdstip</a:t>
            </a:r>
          </a:p>
          <a:p>
            <a:pPr marL="285750" indent="-285750">
              <a:buFont typeface="Arial" panose="020B0604020202020204" pitchFamily="34" charset="0"/>
              <a:buChar char="•"/>
            </a:pPr>
            <a:r>
              <a:rPr lang="nl-NL" sz="2400" dirty="0"/>
              <a:t>Investeer geld</a:t>
            </a:r>
          </a:p>
          <a:p>
            <a:pPr marL="285750" indent="-285750">
              <a:buFont typeface="Arial" panose="020B0604020202020204" pitchFamily="34" charset="0"/>
              <a:buChar char="•"/>
            </a:pPr>
            <a:r>
              <a:rPr lang="nl-NL" sz="2400" dirty="0"/>
              <a:t>Wees creatief</a:t>
            </a:r>
          </a:p>
          <a:p>
            <a:pPr marL="285750" indent="-285750">
              <a:buFont typeface="Arial" panose="020B0604020202020204" pitchFamily="34" charset="0"/>
              <a:buChar char="•"/>
            </a:pPr>
            <a:r>
              <a:rPr lang="nl-NL" sz="2400" dirty="0"/>
              <a:t>Reviews</a:t>
            </a:r>
          </a:p>
        </p:txBody>
      </p:sp>
      <p:pic>
        <p:nvPicPr>
          <p:cNvPr id="9" name="Afbeelding 8">
            <a:extLst>
              <a:ext uri="{FF2B5EF4-FFF2-40B4-BE49-F238E27FC236}">
                <a16:creationId xmlns:a16="http://schemas.microsoft.com/office/drawing/2014/main" id="{2473D691-C71F-40AA-A9C9-550F30F75597}"/>
              </a:ext>
            </a:extLst>
          </p:cNvPr>
          <p:cNvPicPr>
            <a:picLocks noChangeAspect="1"/>
          </p:cNvPicPr>
          <p:nvPr/>
        </p:nvPicPr>
        <p:blipFill>
          <a:blip r:embed="rId3"/>
          <a:stretch>
            <a:fillRect/>
          </a:stretch>
        </p:blipFill>
        <p:spPr>
          <a:xfrm>
            <a:off x="4452730" y="2751151"/>
            <a:ext cx="6977270" cy="2878124"/>
          </a:xfrm>
          <a:prstGeom prst="rect">
            <a:avLst/>
          </a:prstGeom>
        </p:spPr>
      </p:pic>
    </p:spTree>
    <p:extLst>
      <p:ext uri="{BB962C8B-B14F-4D97-AF65-F5344CB8AC3E}">
        <p14:creationId xmlns:p14="http://schemas.microsoft.com/office/powerpoint/2010/main" val="170424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8" ma:contentTypeDescription="Een nieuw document maken." ma:contentTypeScope="" ma:versionID="21f30e843fc08326a90dfcc3df5d88f4">
  <xsd:schema xmlns:xsd="http://www.w3.org/2001/XMLSchema" xmlns:xs="http://www.w3.org/2001/XMLSchema" xmlns:p="http://schemas.microsoft.com/office/2006/metadata/properties" xmlns:ns2="2cb1c85b-b197-48cd-8bb1-fe9e9ee0096b" targetNamespace="http://schemas.microsoft.com/office/2006/metadata/properties" ma:root="true" ma:fieldsID="d1da33989067915997ea0975e1a45331" ns2:_="">
    <xsd:import namespace="2cb1c85b-b197-48cd-8bb1-fe9e9ee009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2CE53E-C09F-4903-92D8-D64E8B649E11}"/>
</file>

<file path=customXml/itemProps2.xml><?xml version="1.0" encoding="utf-8"?>
<ds:datastoreItem xmlns:ds="http://schemas.openxmlformats.org/officeDocument/2006/customXml" ds:itemID="{4F5E4662-EC73-4B80-8FDE-03F9C8B897B4}">
  <ds:schemaRefs>
    <ds:schemaRef ds:uri="http://schemas.microsoft.com/sharepoint/v3/contenttype/forms"/>
  </ds:schemaRefs>
</ds:datastoreItem>
</file>

<file path=customXml/itemProps3.xml><?xml version="1.0" encoding="utf-8"?>
<ds:datastoreItem xmlns:ds="http://schemas.openxmlformats.org/officeDocument/2006/customXml" ds:itemID="{7A0639C5-6006-4D0C-8EFF-019A770D0714}">
  <ds:schemaRefs>
    <ds:schemaRef ds:uri="915d7cad-3e71-4cea-95bb-ac32222adf06"/>
    <ds:schemaRef ds:uri="http://schemas.microsoft.com/office/2006/metadata/properties"/>
    <ds:schemaRef ds:uri="http://www.w3.org/XML/1998/namespace"/>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82ac19c3-1cff-4f70-a585-2de21a3866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219</TotalTime>
  <Words>702</Words>
  <Application>Microsoft Office PowerPoint</Application>
  <PresentationFormat>Breedbeeld</PresentationFormat>
  <Paragraphs>92</Paragraphs>
  <Slides>14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Calibri Light</vt:lpstr>
      <vt:lpstr>Kantoorthema</vt:lpstr>
      <vt:lpstr>Marketing en promotie van het product</vt:lpstr>
      <vt:lpstr>Lesprogramma</vt:lpstr>
      <vt:lpstr>Les 4:New Media</vt:lpstr>
      <vt:lpstr>Les 4:New Media</vt:lpstr>
      <vt:lpstr>Les 4:New Media</vt:lpstr>
      <vt:lpstr>Les 4:New Media</vt:lpstr>
      <vt:lpstr>Les 4:New Media</vt:lpstr>
      <vt:lpstr>Les 4:New Media</vt:lpstr>
      <vt:lpstr>Les 4:New Media</vt:lpstr>
      <vt:lpstr>Les 4:New Media</vt:lpstr>
      <vt:lpstr>Les 4:New Media</vt:lpstr>
      <vt:lpstr>Les 4:New Media</vt:lpstr>
      <vt:lpstr>Les 4:New Media</vt:lpstr>
      <vt:lpstr>Les 4:New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en promotie van het product</dc:title>
  <dc:creator>Ben Nienhuis</dc:creator>
  <cp:lastModifiedBy>Ben Nienhuis</cp:lastModifiedBy>
  <cp:revision>40</cp:revision>
  <dcterms:created xsi:type="dcterms:W3CDTF">2021-03-16T16:15:29Z</dcterms:created>
  <dcterms:modified xsi:type="dcterms:W3CDTF">2021-04-05T11:45:17Z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